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Lst>
  <p:sldSz cx="18288000" cy="10287000"/>
  <p:notesSz cx="6858000" cy="9144000"/>
  <p:embeddedFontLst>
    <p:embeddedFont>
      <p:font typeface="PT Sans" charset="1" panose="020B0503020203020204"/>
      <p:regular r:id="rId6"/>
    </p:embeddedFont>
    <p:embeddedFont>
      <p:font typeface="PT Sans Bold" charset="1" panose="020B0703020203020204"/>
      <p:regular r:id="rId7"/>
    </p:embeddedFont>
    <p:embeddedFont>
      <p:font typeface="PT Sans Italics" charset="1" panose="020B0503020203090204"/>
      <p:regular r:id="rId8"/>
    </p:embeddedFont>
    <p:embeddedFont>
      <p:font typeface="PT Sans Bold Italics" charset="1" panose="020B0703020203090204"/>
      <p:regular r:id="rId9"/>
    </p:embeddedFont>
    <p:embeddedFont>
      <p:font typeface="Arimo" charset="1" panose="020B0604020202020204"/>
      <p:regular r:id="rId10"/>
    </p:embeddedFont>
    <p:embeddedFont>
      <p:font typeface="Arimo Bold" charset="1" panose="020B0704020202020204"/>
      <p:regular r:id="rId11"/>
    </p:embeddedFont>
    <p:embeddedFont>
      <p:font typeface="Arimo Italics" charset="1" panose="020B0604020202090204"/>
      <p:regular r:id="rId12"/>
    </p:embeddedFont>
    <p:embeddedFont>
      <p:font typeface="Arimo Bold Italics" charset="1" panose="020B0704020202090204"/>
      <p:regular r:id="rId13"/>
    </p:embeddedFont>
    <p:embeddedFont>
      <p:font typeface="Lilita One" charset="1" panose="02000000000000000000"/>
      <p:regular r:id="rId14"/>
    </p:embeddedFont>
    <p:embeddedFont>
      <p:font typeface="Public Sans" charset="1" panose="00000000000000000000"/>
      <p:regular r:id="rId15"/>
    </p:embeddedFont>
    <p:embeddedFont>
      <p:font typeface="Public Sans Bold" charset="1" panose="00000000000000000000"/>
      <p:regular r:id="rId16"/>
    </p:embeddedFont>
    <p:embeddedFont>
      <p:font typeface="Public Sans Italics" charset="1" panose="00000000000000000000"/>
      <p:regular r:id="rId17"/>
    </p:embeddedFont>
    <p:embeddedFont>
      <p:font typeface="Public Sans Bold Italics" charset="1" panose="00000000000000000000"/>
      <p:regular r:id="rId18"/>
    </p:embeddedFont>
    <p:embeddedFont>
      <p:font typeface="Caladea" charset="1" panose="02040503050406030204"/>
      <p:regular r:id="rId19"/>
    </p:embeddedFont>
    <p:embeddedFont>
      <p:font typeface="Caladea Bold" charset="1" panose="02040803050406030204"/>
      <p:regular r:id="rId20"/>
    </p:embeddedFont>
    <p:embeddedFont>
      <p:font typeface="Caladea Italics" charset="1" panose="02040503050406090204"/>
      <p:regular r:id="rId21"/>
    </p:embeddedFont>
    <p:embeddedFont>
      <p:font typeface="Caladea Bold Italics" charset="1" panose="02040803050406090204"/>
      <p:regular r:id="rId22"/>
    </p:embeddedFont>
    <p:embeddedFont>
      <p:font typeface="Sports World" charset="1" panose="02000503020000020004"/>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26" Target="slides/slide3.xml" Type="http://schemas.openxmlformats.org/officeDocument/2006/relationships/slide"/><Relationship Id="rId27" Target="slides/slide4.xml" Type="http://schemas.openxmlformats.org/officeDocument/2006/relationships/slide"/><Relationship Id="rId28" Target="slides/slide5.xml" Type="http://schemas.openxmlformats.org/officeDocument/2006/relationships/slide"/><Relationship Id="rId29" Target="slides/slide6.xml" Type="http://schemas.openxmlformats.org/officeDocument/2006/relationships/slide"/><Relationship Id="rId3" Target="viewProps.xml" Type="http://schemas.openxmlformats.org/officeDocument/2006/relationships/viewProps"/><Relationship Id="rId30" Target="slides/slide7.xml" Type="http://schemas.openxmlformats.org/officeDocument/2006/relationships/slide"/><Relationship Id="rId31" Target="slides/slide8.xml" Type="http://schemas.openxmlformats.org/officeDocument/2006/relationships/slide"/><Relationship Id="rId32" Target="slides/slide9.xml" Type="http://schemas.openxmlformats.org/officeDocument/2006/relationships/slide"/><Relationship Id="rId33" Target="slides/slide10.xml" Type="http://schemas.openxmlformats.org/officeDocument/2006/relationships/slide"/><Relationship Id="rId34" Target="slides/slide11.xml" Type="http://schemas.openxmlformats.org/officeDocument/2006/relationships/slide"/><Relationship Id="rId35" Target="slides/slide12.xml" Type="http://schemas.openxmlformats.org/officeDocument/2006/relationships/slide"/><Relationship Id="rId36" Target="slides/slide13.xml" Type="http://schemas.openxmlformats.org/officeDocument/2006/relationships/slide"/><Relationship Id="rId37" Target="slides/slide14.xml" Type="http://schemas.openxmlformats.org/officeDocument/2006/relationships/slide"/><Relationship Id="rId38" Target="slides/slide15.xml" Type="http://schemas.openxmlformats.org/officeDocument/2006/relationships/slide"/><Relationship Id="rId39" Target="slides/slide16.xml" Type="http://schemas.openxmlformats.org/officeDocument/2006/relationships/slide"/><Relationship Id="rId4" Target="theme/theme1.xml" Type="http://schemas.openxmlformats.org/officeDocument/2006/relationships/theme"/><Relationship Id="rId40" Target="slides/slide17.xml" Type="http://schemas.openxmlformats.org/officeDocument/2006/relationships/slide"/><Relationship Id="rId41" Target="slides/slide18.xml" Type="http://schemas.openxmlformats.org/officeDocument/2006/relationships/slide"/><Relationship Id="rId42" Target="slides/slide19.xml" Type="http://schemas.openxmlformats.org/officeDocument/2006/relationships/slide"/><Relationship Id="rId43" Target="slides/slide20.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8.jpeg" Type="http://schemas.openxmlformats.org/officeDocument/2006/relationships/image"/><Relationship Id="rId5" Target="../media/image9.jpeg" Type="http://schemas.openxmlformats.org/officeDocument/2006/relationships/image"/><Relationship Id="rId6" Target="../media/image10.jpeg" Type="http://schemas.openxmlformats.org/officeDocument/2006/relationships/image"/><Relationship Id="rId7" Target="../media/image11.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VAEfz7j6uuk.mp4" Type="http://schemas.openxmlformats.org/officeDocument/2006/relationships/video"/><Relationship Id="rId4" Target="../media/VAEfz7j6uuk.mp4" Type="http://schemas.microsoft.com/office/2007/relationships/media"/></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1061" t="4334" r="19765" b="32027"/>
          <a:stretch>
            <a:fillRect/>
          </a:stretch>
        </p:blipFill>
        <p:spPr>
          <a:xfrm flipH="false" flipV="false" rot="0">
            <a:off x="15188441" y="6297254"/>
            <a:ext cx="570098" cy="825018"/>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4986810" y="6223083"/>
            <a:ext cx="973360" cy="973360"/>
          </a:xfrm>
          <a:prstGeom prst="rect">
            <a:avLst/>
          </a:prstGeom>
        </p:spPr>
      </p:pic>
      <p:pic>
        <p:nvPicPr>
          <p:cNvPr name="Picture 4" id="4"/>
          <p:cNvPicPr>
            <a:picLocks noChangeAspect="true"/>
          </p:cNvPicPr>
          <p:nvPr/>
        </p:nvPicPr>
        <p:blipFill>
          <a:blip r:embed="rId5"/>
          <a:srcRect l="38827" t="6554" r="37842" b="41556"/>
          <a:stretch>
            <a:fillRect/>
          </a:stretch>
        </p:blipFill>
        <p:spPr>
          <a:xfrm flipH="false" flipV="false" rot="0">
            <a:off x="13961378" y="6223083"/>
            <a:ext cx="779063" cy="973360"/>
          </a:xfrm>
          <a:prstGeom prst="rect">
            <a:avLst/>
          </a:prstGeom>
        </p:spPr>
      </p:pic>
      <p:sp>
        <p:nvSpPr>
          <p:cNvPr name="TextBox 5" id="5"/>
          <p:cNvSpPr txBox="true"/>
          <p:nvPr/>
        </p:nvSpPr>
        <p:spPr>
          <a:xfrm rot="0">
            <a:off x="13697095" y="2757182"/>
            <a:ext cx="2527358" cy="2389585"/>
          </a:xfrm>
          <a:prstGeom prst="rect">
            <a:avLst/>
          </a:prstGeom>
        </p:spPr>
        <p:txBody>
          <a:bodyPr anchor="t" rtlCol="false" tIns="0" lIns="0" bIns="0" rIns="0">
            <a:spAutoFit/>
          </a:bodyPr>
          <a:lstStyle/>
          <a:p>
            <a:pPr algn="ctr">
              <a:lnSpc>
                <a:spcPts val="18985"/>
              </a:lnSpc>
              <a:spcBef>
                <a:spcPct val="0"/>
              </a:spcBef>
            </a:pPr>
            <a:r>
              <a:rPr lang="en-US" sz="13561">
                <a:solidFill>
                  <a:srgbClr val="801848"/>
                </a:solidFill>
                <a:latin typeface="Sports World Bold"/>
              </a:rPr>
              <a:t>UL </a:t>
            </a:r>
          </a:p>
        </p:txBody>
      </p:sp>
      <p:sp>
        <p:nvSpPr>
          <p:cNvPr name="TextBox 6" id="6"/>
          <p:cNvSpPr txBox="true"/>
          <p:nvPr/>
        </p:nvSpPr>
        <p:spPr>
          <a:xfrm rot="0">
            <a:off x="12560935" y="5013417"/>
            <a:ext cx="4799677" cy="889791"/>
          </a:xfrm>
          <a:prstGeom prst="rect">
            <a:avLst/>
          </a:prstGeom>
        </p:spPr>
        <p:txBody>
          <a:bodyPr anchor="t" rtlCol="false" tIns="0" lIns="0" bIns="0" rIns="0">
            <a:spAutoFit/>
          </a:bodyPr>
          <a:lstStyle/>
          <a:p>
            <a:pPr algn="ctr">
              <a:lnSpc>
                <a:spcPts val="6962"/>
              </a:lnSpc>
              <a:spcBef>
                <a:spcPct val="0"/>
              </a:spcBef>
            </a:pPr>
            <a:r>
              <a:rPr lang="en-US" sz="4972">
                <a:solidFill>
                  <a:srgbClr val="801848"/>
                </a:solidFill>
                <a:latin typeface="Sports World Bold"/>
              </a:rPr>
              <a:t>CONFESSIONs</a:t>
            </a:r>
          </a:p>
        </p:txBody>
      </p:sp>
      <p:sp>
        <p:nvSpPr>
          <p:cNvPr name="TextBox 7" id="7"/>
          <p:cNvSpPr txBox="true"/>
          <p:nvPr/>
        </p:nvSpPr>
        <p:spPr>
          <a:xfrm rot="0">
            <a:off x="1028700" y="4663732"/>
            <a:ext cx="10566519" cy="854761"/>
          </a:xfrm>
          <a:prstGeom prst="rect">
            <a:avLst/>
          </a:prstGeom>
        </p:spPr>
        <p:txBody>
          <a:bodyPr anchor="t" rtlCol="false" tIns="0" lIns="0" bIns="0" rIns="0">
            <a:spAutoFit/>
          </a:bodyPr>
          <a:lstStyle/>
          <a:p>
            <a:pPr algn="ctr">
              <a:lnSpc>
                <a:spcPts val="6962"/>
              </a:lnSpc>
              <a:spcBef>
                <a:spcPct val="0"/>
              </a:spcBef>
            </a:pPr>
            <a:r>
              <a:rPr lang="en-US" sz="4972">
                <a:solidFill>
                  <a:srgbClr val="292929"/>
                </a:solidFill>
                <a:latin typeface="Caladea Bold"/>
              </a:rPr>
              <a:t>free to use presentation template by</a:t>
            </a:r>
          </a:p>
        </p:txBody>
      </p:sp>
      <p:sp>
        <p:nvSpPr>
          <p:cNvPr name="TextBox 8" id="8"/>
          <p:cNvSpPr txBox="true"/>
          <p:nvPr/>
        </p:nvSpPr>
        <p:spPr>
          <a:xfrm rot="0">
            <a:off x="3860741" y="8724900"/>
            <a:ext cx="10566519" cy="533400"/>
          </a:xfrm>
          <a:prstGeom prst="rect">
            <a:avLst/>
          </a:prstGeom>
        </p:spPr>
        <p:txBody>
          <a:bodyPr anchor="t" rtlCol="false" tIns="0" lIns="0" bIns="0" rIns="0">
            <a:spAutoFit/>
          </a:bodyPr>
          <a:lstStyle/>
          <a:p>
            <a:pPr algn="ctr">
              <a:lnSpc>
                <a:spcPts val="4200"/>
              </a:lnSpc>
              <a:spcBef>
                <a:spcPct val="0"/>
              </a:spcBef>
            </a:pPr>
            <a:r>
              <a:rPr lang="en-US" sz="3000">
                <a:solidFill>
                  <a:srgbClr val="292929"/>
                </a:solidFill>
                <a:latin typeface="Caladea Bold"/>
              </a:rPr>
              <a:t>(delete this slide)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3474416" y="599428"/>
            <a:ext cx="4159663" cy="4159663"/>
            <a:chOff x="0" y="0"/>
            <a:chExt cx="6350000" cy="6350000"/>
          </a:xfrm>
        </p:grpSpPr>
        <p:sp>
          <p:nvSpPr>
            <p:cNvPr name="Freeform 3" id="3"/>
            <p:cNvSpPr/>
            <p:nvPr/>
          </p:nvSpPr>
          <p:spPr>
            <a:xfrm>
              <a:off x="42799" y="51181"/>
              <a:ext cx="6264402" cy="6170295"/>
            </a:xfrm>
            <a:custGeom>
              <a:avLst/>
              <a:gdLst/>
              <a:ahLst/>
              <a:cxnLst/>
              <a:rect r="r" b="b" t="t" l="l"/>
              <a:pathLst>
                <a:path h="6170295" w="6264402">
                  <a:moveTo>
                    <a:pt x="6264402" y="3085084"/>
                  </a:moveTo>
                  <a:lnTo>
                    <a:pt x="4841240" y="3387344"/>
                  </a:lnTo>
                  <a:lnTo>
                    <a:pt x="6076061" y="4156710"/>
                  </a:lnTo>
                  <a:lnTo>
                    <a:pt x="4635627" y="3952367"/>
                  </a:lnTo>
                  <a:lnTo>
                    <a:pt x="5531485" y="5098796"/>
                  </a:lnTo>
                  <a:lnTo>
                    <a:pt x="4247261" y="4414647"/>
                  </a:lnTo>
                  <a:lnTo>
                    <a:pt x="4699000" y="5797677"/>
                  </a:lnTo>
                  <a:lnTo>
                    <a:pt x="3725799" y="4716272"/>
                  </a:lnTo>
                  <a:lnTo>
                    <a:pt x="3675380" y="6170168"/>
                  </a:lnTo>
                  <a:lnTo>
                    <a:pt x="3132201" y="4820285"/>
                  </a:lnTo>
                  <a:lnTo>
                    <a:pt x="2589022" y="6170295"/>
                  </a:lnTo>
                  <a:lnTo>
                    <a:pt x="2538603" y="4716399"/>
                  </a:lnTo>
                  <a:lnTo>
                    <a:pt x="1565402" y="5797804"/>
                  </a:lnTo>
                  <a:lnTo>
                    <a:pt x="2017141" y="4414647"/>
                  </a:lnTo>
                  <a:lnTo>
                    <a:pt x="732917" y="5098669"/>
                  </a:lnTo>
                  <a:lnTo>
                    <a:pt x="1628775" y="3952240"/>
                  </a:lnTo>
                  <a:lnTo>
                    <a:pt x="188341" y="4156583"/>
                  </a:lnTo>
                  <a:lnTo>
                    <a:pt x="1423162" y="3387217"/>
                  </a:lnTo>
                  <a:lnTo>
                    <a:pt x="0" y="3085084"/>
                  </a:lnTo>
                  <a:lnTo>
                    <a:pt x="1423162" y="2782824"/>
                  </a:lnTo>
                  <a:lnTo>
                    <a:pt x="188341" y="2013585"/>
                  </a:lnTo>
                  <a:lnTo>
                    <a:pt x="1628775" y="2217928"/>
                  </a:lnTo>
                  <a:lnTo>
                    <a:pt x="733044" y="1071499"/>
                  </a:lnTo>
                  <a:lnTo>
                    <a:pt x="2017141" y="1755648"/>
                  </a:lnTo>
                  <a:lnTo>
                    <a:pt x="1565402" y="372491"/>
                  </a:lnTo>
                  <a:lnTo>
                    <a:pt x="2538603" y="1453896"/>
                  </a:lnTo>
                  <a:lnTo>
                    <a:pt x="2589022" y="0"/>
                  </a:lnTo>
                  <a:lnTo>
                    <a:pt x="3132201" y="1349883"/>
                  </a:lnTo>
                  <a:lnTo>
                    <a:pt x="3675380" y="0"/>
                  </a:lnTo>
                  <a:lnTo>
                    <a:pt x="3725799" y="1453896"/>
                  </a:lnTo>
                  <a:lnTo>
                    <a:pt x="4699000" y="372491"/>
                  </a:lnTo>
                  <a:lnTo>
                    <a:pt x="4247261" y="1755521"/>
                  </a:lnTo>
                  <a:lnTo>
                    <a:pt x="5531485" y="1071499"/>
                  </a:lnTo>
                  <a:lnTo>
                    <a:pt x="4635627" y="2217928"/>
                  </a:lnTo>
                  <a:lnTo>
                    <a:pt x="6076061" y="2013585"/>
                  </a:lnTo>
                  <a:lnTo>
                    <a:pt x="4841240" y="2782951"/>
                  </a:lnTo>
                  <a:lnTo>
                    <a:pt x="6264402" y="3085084"/>
                  </a:lnTo>
                  <a:close/>
                </a:path>
              </a:pathLst>
            </a:custGeom>
            <a:solidFill>
              <a:srgbClr val="2FB46B"/>
            </a:solidFill>
          </p:spPr>
        </p:sp>
      </p:grpSp>
      <p:grpSp>
        <p:nvGrpSpPr>
          <p:cNvPr name="Group 4" id="4"/>
          <p:cNvGrpSpPr/>
          <p:nvPr/>
        </p:nvGrpSpPr>
        <p:grpSpPr>
          <a:xfrm rot="0">
            <a:off x="1028700" y="8139523"/>
            <a:ext cx="7807424" cy="1118777"/>
            <a:chOff x="0" y="0"/>
            <a:chExt cx="10409899" cy="1491703"/>
          </a:xfrm>
        </p:grpSpPr>
        <p:grpSp>
          <p:nvGrpSpPr>
            <p:cNvPr name="Group 5" id="5"/>
            <p:cNvGrpSpPr/>
            <p:nvPr/>
          </p:nvGrpSpPr>
          <p:grpSpPr>
            <a:xfrm rot="0">
              <a:off x="0" y="0"/>
              <a:ext cx="10409899" cy="1491703"/>
              <a:chOff x="0" y="0"/>
              <a:chExt cx="2836076" cy="406400"/>
            </a:xfrm>
          </p:grpSpPr>
          <p:sp>
            <p:nvSpPr>
              <p:cNvPr name="Freeform 6" id="6"/>
              <p:cNvSpPr/>
              <p:nvPr/>
            </p:nvSpPr>
            <p:spPr>
              <a:xfrm>
                <a:off x="17780" y="22860"/>
                <a:ext cx="2810676" cy="360680"/>
              </a:xfrm>
              <a:custGeom>
                <a:avLst/>
                <a:gdLst/>
                <a:ahLst/>
                <a:cxnLst/>
                <a:rect r="r" b="b" t="t" l="l"/>
                <a:pathLst>
                  <a:path h="360680" w="2810676">
                    <a:moveTo>
                      <a:pt x="2810676" y="180340"/>
                    </a:moveTo>
                    <a:cubicBezTo>
                      <a:pt x="2810676" y="81280"/>
                      <a:pt x="2730666" y="0"/>
                      <a:pt x="2630336" y="0"/>
                    </a:cubicBezTo>
                    <a:lnTo>
                      <a:pt x="172720" y="0"/>
                    </a:lnTo>
                    <a:lnTo>
                      <a:pt x="172720" y="1270"/>
                    </a:lnTo>
                    <a:cubicBezTo>
                      <a:pt x="76200" y="5080"/>
                      <a:pt x="0" y="83820"/>
                      <a:pt x="0" y="180340"/>
                    </a:cubicBezTo>
                    <a:cubicBezTo>
                      <a:pt x="0" y="276860"/>
                      <a:pt x="77470" y="355600"/>
                      <a:pt x="172720" y="359410"/>
                    </a:cubicBezTo>
                    <a:lnTo>
                      <a:pt x="172720" y="360680"/>
                    </a:lnTo>
                    <a:lnTo>
                      <a:pt x="2630335" y="360680"/>
                    </a:lnTo>
                    <a:cubicBezTo>
                      <a:pt x="2729396" y="360680"/>
                      <a:pt x="2810675" y="279400"/>
                      <a:pt x="2810675" y="180340"/>
                    </a:cubicBezTo>
                    <a:close/>
                  </a:path>
                </a:pathLst>
              </a:custGeom>
              <a:solidFill>
                <a:srgbClr val="2FB46B"/>
              </a:solidFill>
            </p:spPr>
          </p:sp>
        </p:grpSp>
        <p:sp>
          <p:nvSpPr>
            <p:cNvPr name="TextBox 7" id="7"/>
            <p:cNvSpPr txBox="true"/>
            <p:nvPr/>
          </p:nvSpPr>
          <p:spPr>
            <a:xfrm rot="0">
              <a:off x="581441" y="416922"/>
              <a:ext cx="9117258" cy="600710"/>
            </a:xfrm>
            <a:prstGeom prst="rect">
              <a:avLst/>
            </a:prstGeom>
          </p:spPr>
          <p:txBody>
            <a:bodyPr anchor="t" rtlCol="false" tIns="0" lIns="0" bIns="0" rIns="0">
              <a:spAutoFit/>
            </a:bodyPr>
            <a:lstStyle/>
            <a:p>
              <a:pPr algn="ctr">
                <a:lnSpc>
                  <a:spcPts val="3779"/>
                </a:lnSpc>
              </a:pPr>
              <a:r>
                <a:rPr lang="en-US" sz="2699">
                  <a:solidFill>
                    <a:srgbClr val="FFFFFF"/>
                  </a:solidFill>
                  <a:latin typeface="Public Sans"/>
                </a:rPr>
                <a:t>Presented for EC4101 - Microeconomics</a:t>
              </a:r>
            </a:p>
          </p:txBody>
        </p:sp>
      </p:grpSp>
      <p:pic>
        <p:nvPicPr>
          <p:cNvPr name="Picture 8" id="8"/>
          <p:cNvPicPr>
            <a:picLocks noChangeAspect="true"/>
          </p:cNvPicPr>
          <p:nvPr/>
        </p:nvPicPr>
        <p:blipFill>
          <a:blip r:embed="rId2"/>
          <a:srcRect l="0" t="0" r="0" b="0"/>
          <a:stretch>
            <a:fillRect/>
          </a:stretch>
        </p:blipFill>
        <p:spPr>
          <a:xfrm flipH="false" flipV="false" rot="0">
            <a:off x="15667577" y="7116480"/>
            <a:ext cx="1591723" cy="2141820"/>
          </a:xfrm>
          <a:prstGeom prst="rect">
            <a:avLst/>
          </a:prstGeom>
        </p:spPr>
      </p:pic>
      <p:grpSp>
        <p:nvGrpSpPr>
          <p:cNvPr name="Group 9" id="9"/>
          <p:cNvGrpSpPr/>
          <p:nvPr/>
        </p:nvGrpSpPr>
        <p:grpSpPr>
          <a:xfrm rot="0">
            <a:off x="1028700" y="1028700"/>
            <a:ext cx="15340216" cy="5271940"/>
            <a:chOff x="0" y="0"/>
            <a:chExt cx="20453622" cy="7029254"/>
          </a:xfrm>
        </p:grpSpPr>
        <p:sp>
          <p:nvSpPr>
            <p:cNvPr name="TextBox 10" id="10"/>
            <p:cNvSpPr txBox="true"/>
            <p:nvPr/>
          </p:nvSpPr>
          <p:spPr>
            <a:xfrm rot="0">
              <a:off x="0" y="1736529"/>
              <a:ext cx="20453622" cy="5292725"/>
            </a:xfrm>
            <a:prstGeom prst="rect">
              <a:avLst/>
            </a:prstGeom>
          </p:spPr>
          <p:txBody>
            <a:bodyPr anchor="t" rtlCol="false" tIns="0" lIns="0" bIns="0" rIns="0">
              <a:spAutoFit/>
            </a:bodyPr>
            <a:lstStyle/>
            <a:p>
              <a:pPr>
                <a:lnSpc>
                  <a:spcPts val="15619"/>
                </a:lnSpc>
              </a:pPr>
              <a:r>
                <a:rPr lang="en-US" sz="13016">
                  <a:solidFill>
                    <a:srgbClr val="292929"/>
                  </a:solidFill>
                  <a:latin typeface="Caladea Bold"/>
                </a:rPr>
                <a:t>Final Group </a:t>
              </a:r>
            </a:p>
            <a:p>
              <a:pPr>
                <a:lnSpc>
                  <a:spcPts val="15619"/>
                </a:lnSpc>
              </a:pPr>
              <a:r>
                <a:rPr lang="en-US" sz="13016">
                  <a:solidFill>
                    <a:srgbClr val="292929"/>
                  </a:solidFill>
                  <a:latin typeface="Caladea Bold"/>
                </a:rPr>
                <a:t>Project Presentation</a:t>
              </a:r>
            </a:p>
          </p:txBody>
        </p:sp>
        <p:sp>
          <p:nvSpPr>
            <p:cNvPr name="TextBox 11" id="11"/>
            <p:cNvSpPr txBox="true"/>
            <p:nvPr/>
          </p:nvSpPr>
          <p:spPr>
            <a:xfrm rot="0">
              <a:off x="0" y="-76200"/>
              <a:ext cx="12935292" cy="805180"/>
            </a:xfrm>
            <a:prstGeom prst="rect">
              <a:avLst/>
            </a:prstGeom>
          </p:spPr>
          <p:txBody>
            <a:bodyPr anchor="t" rtlCol="false" tIns="0" lIns="0" bIns="0" rIns="0">
              <a:spAutoFit/>
            </a:bodyPr>
            <a:lstStyle/>
            <a:p>
              <a:pPr>
                <a:lnSpc>
                  <a:spcPts val="5040"/>
                </a:lnSpc>
              </a:pPr>
              <a:r>
                <a:rPr lang="en-US" sz="3600">
                  <a:solidFill>
                    <a:srgbClr val="292929"/>
                  </a:solidFill>
                  <a:latin typeface="Public Sans"/>
                </a:rPr>
                <a:t>University of Limerick</a:t>
              </a:r>
            </a:p>
          </p:txBody>
        </p:sp>
      </p:grpSp>
      <p:sp>
        <p:nvSpPr>
          <p:cNvPr name="TextBox 12" id="12"/>
          <p:cNvSpPr txBox="true"/>
          <p:nvPr/>
        </p:nvSpPr>
        <p:spPr>
          <a:xfrm rot="0">
            <a:off x="14388994" y="2403611"/>
            <a:ext cx="2330505" cy="515206"/>
          </a:xfrm>
          <a:prstGeom prst="rect">
            <a:avLst/>
          </a:prstGeom>
        </p:spPr>
        <p:txBody>
          <a:bodyPr anchor="t" rtlCol="false" tIns="0" lIns="0" bIns="0" rIns="0">
            <a:spAutoFit/>
          </a:bodyPr>
          <a:lstStyle/>
          <a:p>
            <a:pPr algn="ctr">
              <a:lnSpc>
                <a:spcPts val="4152"/>
              </a:lnSpc>
            </a:pPr>
            <a:r>
              <a:rPr lang="en-US" sz="2966">
                <a:solidFill>
                  <a:srgbClr val="F6F6F6"/>
                </a:solidFill>
                <a:latin typeface="Caladea Bold"/>
              </a:rPr>
              <a:t>Group 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C74F"/>
        </a:solidFill>
      </p:bgPr>
    </p:bg>
    <p:spTree>
      <p:nvGrpSpPr>
        <p:cNvPr id="1" name=""/>
        <p:cNvGrpSpPr/>
        <p:nvPr/>
      </p:nvGrpSpPr>
      <p:grpSpPr>
        <a:xfrm>
          <a:off x="0" y="0"/>
          <a:ext cx="0" cy="0"/>
          <a:chOff x="0" y="0"/>
          <a:chExt cx="0" cy="0"/>
        </a:xfrm>
      </p:grpSpPr>
      <p:grpSp>
        <p:nvGrpSpPr>
          <p:cNvPr name="Group 2" id="2"/>
          <p:cNvGrpSpPr/>
          <p:nvPr/>
        </p:nvGrpSpPr>
        <p:grpSpPr>
          <a:xfrm rot="0">
            <a:off x="12774497" y="4161562"/>
            <a:ext cx="3479212" cy="3479212"/>
            <a:chOff x="0" y="0"/>
            <a:chExt cx="4638949" cy="4638949"/>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4" id="4"/>
            <p:cNvGrpSpPr>
              <a:grpSpLocks noChangeAspect="true"/>
            </p:cNvGrpSpPr>
            <p:nvPr/>
          </p:nvGrpSpPr>
          <p:grpSpPr>
            <a:xfrm rot="0">
              <a:off x="226910" y="226918"/>
              <a:ext cx="4185130" cy="4185113"/>
              <a:chOff x="0" y="0"/>
              <a:chExt cx="6350000" cy="6349975"/>
            </a:xfrm>
          </p:grpSpPr>
          <p:sp>
            <p:nvSpPr>
              <p:cNvPr name="Freeform 5" id="5"/>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4514" r="-69487" t="0" b="-36171"/>
                </a:stretch>
              </a:blipFill>
            </p:spPr>
          </p:sp>
        </p:grpSp>
      </p:grpSp>
      <p:grpSp>
        <p:nvGrpSpPr>
          <p:cNvPr name="Group 6" id="6"/>
          <p:cNvGrpSpPr/>
          <p:nvPr/>
        </p:nvGrpSpPr>
        <p:grpSpPr>
          <a:xfrm rot="0">
            <a:off x="8859231" y="4161562"/>
            <a:ext cx="3479212" cy="3479212"/>
            <a:chOff x="0" y="0"/>
            <a:chExt cx="4638949" cy="4638949"/>
          </a:xfrm>
        </p:grpSpPr>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8" id="8"/>
            <p:cNvGrpSpPr>
              <a:grpSpLocks noChangeAspect="true"/>
            </p:cNvGrpSpPr>
            <p:nvPr/>
          </p:nvGrpSpPr>
          <p:grpSpPr>
            <a:xfrm rot="0">
              <a:off x="226910" y="226918"/>
              <a:ext cx="4185130" cy="4185113"/>
              <a:chOff x="0" y="0"/>
              <a:chExt cx="6350000" cy="6349975"/>
            </a:xfrm>
          </p:grpSpPr>
          <p:sp>
            <p:nvSpPr>
              <p:cNvPr name="Freeform 9" id="9"/>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3695" r="-46397" t="0" b="0"/>
                </a:stretch>
              </a:blipFill>
            </p:spPr>
          </p:sp>
        </p:grpSp>
      </p:grpSp>
      <p:grpSp>
        <p:nvGrpSpPr>
          <p:cNvPr name="Group 10" id="10"/>
          <p:cNvGrpSpPr/>
          <p:nvPr/>
        </p:nvGrpSpPr>
        <p:grpSpPr>
          <a:xfrm rot="0">
            <a:off x="4943966" y="4161562"/>
            <a:ext cx="3479212" cy="3479212"/>
            <a:chOff x="0" y="0"/>
            <a:chExt cx="4638949" cy="4638949"/>
          </a:xfrm>
        </p:grpSpPr>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12" id="12"/>
            <p:cNvGrpSpPr>
              <a:grpSpLocks noChangeAspect="true"/>
            </p:cNvGrpSpPr>
            <p:nvPr/>
          </p:nvGrpSpPr>
          <p:grpSpPr>
            <a:xfrm rot="0">
              <a:off x="226910" y="226918"/>
              <a:ext cx="4185130" cy="4185113"/>
              <a:chOff x="0" y="0"/>
              <a:chExt cx="6350000" cy="6349975"/>
            </a:xfrm>
          </p:grpSpPr>
          <p:sp>
            <p:nvSpPr>
              <p:cNvPr name="Freeform 13" id="13"/>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89464" r="0" t="0" b="-26468"/>
                </a:stretch>
              </a:blipFill>
            </p:spPr>
          </p:sp>
        </p:grpSp>
      </p:grpSp>
      <p:grpSp>
        <p:nvGrpSpPr>
          <p:cNvPr name="Group 14" id="14"/>
          <p:cNvGrpSpPr/>
          <p:nvPr/>
        </p:nvGrpSpPr>
        <p:grpSpPr>
          <a:xfrm rot="0">
            <a:off x="1028700" y="4161562"/>
            <a:ext cx="3479212" cy="3479212"/>
            <a:chOff x="0" y="0"/>
            <a:chExt cx="4638949" cy="4638949"/>
          </a:xfrm>
        </p:grpSpPr>
        <p:pic>
          <p:nvPicPr>
            <p:cNvPr name="Picture 15" id="1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16" id="16"/>
            <p:cNvGrpSpPr>
              <a:grpSpLocks noChangeAspect="true"/>
            </p:cNvGrpSpPr>
            <p:nvPr/>
          </p:nvGrpSpPr>
          <p:grpSpPr>
            <a:xfrm rot="0">
              <a:off x="226910" y="226918"/>
              <a:ext cx="4185130" cy="4185113"/>
              <a:chOff x="0" y="0"/>
              <a:chExt cx="6350000" cy="6349975"/>
            </a:xfrm>
          </p:grpSpPr>
          <p:sp>
            <p:nvSpPr>
              <p:cNvPr name="Freeform 17" id="17"/>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24976" r="-24976" t="0" b="0"/>
                </a:stretch>
              </a:blipFill>
            </p:spPr>
          </p:sp>
        </p:grpSp>
      </p:grpSp>
      <p:sp>
        <p:nvSpPr>
          <p:cNvPr name="AutoShape 18" id="18"/>
          <p:cNvSpPr/>
          <p:nvPr/>
        </p:nvSpPr>
        <p:spPr>
          <a:xfrm rot="0">
            <a:off x="17259300" y="0"/>
            <a:ext cx="1028700" cy="10287000"/>
          </a:xfrm>
          <a:prstGeom prst="rect">
            <a:avLst/>
          </a:prstGeom>
          <a:solidFill>
            <a:srgbClr val="8454D1"/>
          </a:solidFill>
        </p:spPr>
      </p:sp>
      <p:sp>
        <p:nvSpPr>
          <p:cNvPr name="TextBox 19" id="19"/>
          <p:cNvSpPr txBox="true"/>
          <p:nvPr/>
        </p:nvSpPr>
        <p:spPr>
          <a:xfrm rot="0">
            <a:off x="1028700" y="1019175"/>
            <a:ext cx="8415320" cy="1314450"/>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Group 1</a:t>
            </a:r>
          </a:p>
        </p:txBody>
      </p:sp>
      <p:grpSp>
        <p:nvGrpSpPr>
          <p:cNvPr name="Group 20" id="20"/>
          <p:cNvGrpSpPr/>
          <p:nvPr/>
        </p:nvGrpSpPr>
        <p:grpSpPr>
          <a:xfrm rot="0">
            <a:off x="1241148" y="8157168"/>
            <a:ext cx="3054316" cy="1065237"/>
            <a:chOff x="0" y="0"/>
            <a:chExt cx="4072422" cy="1420316"/>
          </a:xfrm>
        </p:grpSpPr>
        <p:sp>
          <p:nvSpPr>
            <p:cNvPr name="TextBox 21" id="21"/>
            <p:cNvSpPr txBox="true"/>
            <p:nvPr/>
          </p:nvSpPr>
          <p:spPr>
            <a:xfrm rot="0">
              <a:off x="0" y="-38100"/>
              <a:ext cx="4072422" cy="76454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Larissa</a:t>
              </a:r>
            </a:p>
          </p:txBody>
        </p:sp>
        <p:sp>
          <p:nvSpPr>
            <p:cNvPr name="TextBox 22" id="22"/>
            <p:cNvSpPr txBox="true"/>
            <p:nvPr/>
          </p:nvSpPr>
          <p:spPr>
            <a:xfrm rot="0">
              <a:off x="0" y="854742"/>
              <a:ext cx="4072422" cy="565573"/>
            </a:xfrm>
            <a:prstGeom prst="rect">
              <a:avLst/>
            </a:prstGeom>
          </p:spPr>
          <p:txBody>
            <a:bodyPr anchor="t" rtlCol="false" tIns="0" lIns="0" bIns="0" rIns="0">
              <a:spAutoFit/>
            </a:bodyPr>
            <a:lstStyle/>
            <a:p>
              <a:pPr algn="ctr">
                <a:lnSpc>
                  <a:spcPts val="3380"/>
                </a:lnSpc>
              </a:pPr>
              <a:r>
                <a:rPr lang="en-US" sz="2600">
                  <a:solidFill>
                    <a:srgbClr val="292929"/>
                  </a:solidFill>
                  <a:latin typeface="Public Sans"/>
                </a:rPr>
                <a:t>12345667</a:t>
              </a:r>
            </a:p>
          </p:txBody>
        </p:sp>
      </p:grpSp>
      <p:grpSp>
        <p:nvGrpSpPr>
          <p:cNvPr name="Group 23" id="23"/>
          <p:cNvGrpSpPr/>
          <p:nvPr/>
        </p:nvGrpSpPr>
        <p:grpSpPr>
          <a:xfrm rot="0">
            <a:off x="5156413" y="8157168"/>
            <a:ext cx="3054316" cy="1101132"/>
            <a:chOff x="0" y="0"/>
            <a:chExt cx="4072422" cy="1468175"/>
          </a:xfrm>
        </p:grpSpPr>
        <p:sp>
          <p:nvSpPr>
            <p:cNvPr name="TextBox 24" id="24"/>
            <p:cNvSpPr txBox="true"/>
            <p:nvPr/>
          </p:nvSpPr>
          <p:spPr>
            <a:xfrm rot="0">
              <a:off x="0" y="-38100"/>
              <a:ext cx="4072422" cy="76454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Tristan</a:t>
              </a:r>
            </a:p>
          </p:txBody>
        </p:sp>
        <p:sp>
          <p:nvSpPr>
            <p:cNvPr name="TextBox 25" id="25"/>
            <p:cNvSpPr txBox="true"/>
            <p:nvPr/>
          </p:nvSpPr>
          <p:spPr>
            <a:xfrm rot="0">
              <a:off x="0" y="902602"/>
              <a:ext cx="4072422" cy="565573"/>
            </a:xfrm>
            <a:prstGeom prst="rect">
              <a:avLst/>
            </a:prstGeom>
          </p:spPr>
          <p:txBody>
            <a:bodyPr anchor="t" rtlCol="false" tIns="0" lIns="0" bIns="0" rIns="0">
              <a:spAutoFit/>
            </a:bodyPr>
            <a:lstStyle/>
            <a:p>
              <a:pPr algn="ctr">
                <a:lnSpc>
                  <a:spcPts val="3380"/>
                </a:lnSpc>
              </a:pPr>
              <a:r>
                <a:rPr lang="en-US" sz="2600">
                  <a:solidFill>
                    <a:srgbClr val="292929"/>
                  </a:solidFill>
                  <a:latin typeface="Public Sans"/>
                </a:rPr>
                <a:t>12345667</a:t>
              </a:r>
            </a:p>
          </p:txBody>
        </p:sp>
      </p:grpSp>
      <p:grpSp>
        <p:nvGrpSpPr>
          <p:cNvPr name="Group 26" id="26"/>
          <p:cNvGrpSpPr/>
          <p:nvPr/>
        </p:nvGrpSpPr>
        <p:grpSpPr>
          <a:xfrm rot="0">
            <a:off x="12986944" y="8157168"/>
            <a:ext cx="3054316" cy="1101132"/>
            <a:chOff x="0" y="0"/>
            <a:chExt cx="4072422" cy="1468175"/>
          </a:xfrm>
        </p:grpSpPr>
        <p:sp>
          <p:nvSpPr>
            <p:cNvPr name="TextBox 27" id="27"/>
            <p:cNvSpPr txBox="true"/>
            <p:nvPr/>
          </p:nvSpPr>
          <p:spPr>
            <a:xfrm rot="0">
              <a:off x="0" y="-38100"/>
              <a:ext cx="4072422" cy="76454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Paisley</a:t>
              </a:r>
            </a:p>
          </p:txBody>
        </p:sp>
        <p:sp>
          <p:nvSpPr>
            <p:cNvPr name="TextBox 28" id="28"/>
            <p:cNvSpPr txBox="true"/>
            <p:nvPr/>
          </p:nvSpPr>
          <p:spPr>
            <a:xfrm rot="0">
              <a:off x="0" y="902602"/>
              <a:ext cx="4072422" cy="565573"/>
            </a:xfrm>
            <a:prstGeom prst="rect">
              <a:avLst/>
            </a:prstGeom>
          </p:spPr>
          <p:txBody>
            <a:bodyPr anchor="t" rtlCol="false" tIns="0" lIns="0" bIns="0" rIns="0">
              <a:spAutoFit/>
            </a:bodyPr>
            <a:lstStyle/>
            <a:p>
              <a:pPr algn="ctr">
                <a:lnSpc>
                  <a:spcPts val="3380"/>
                </a:lnSpc>
              </a:pPr>
              <a:r>
                <a:rPr lang="en-US" sz="2600">
                  <a:solidFill>
                    <a:srgbClr val="292929"/>
                  </a:solidFill>
                  <a:latin typeface="Public Sans"/>
                </a:rPr>
                <a:t>12345667</a:t>
              </a:r>
            </a:p>
          </p:txBody>
        </p:sp>
      </p:grpSp>
      <p:grpSp>
        <p:nvGrpSpPr>
          <p:cNvPr name="Group 29" id="29"/>
          <p:cNvGrpSpPr/>
          <p:nvPr/>
        </p:nvGrpSpPr>
        <p:grpSpPr>
          <a:xfrm rot="0">
            <a:off x="9071679" y="8157168"/>
            <a:ext cx="3054316" cy="1101132"/>
            <a:chOff x="0" y="0"/>
            <a:chExt cx="4072422" cy="1468175"/>
          </a:xfrm>
        </p:grpSpPr>
        <p:sp>
          <p:nvSpPr>
            <p:cNvPr name="TextBox 30" id="30"/>
            <p:cNvSpPr txBox="true"/>
            <p:nvPr/>
          </p:nvSpPr>
          <p:spPr>
            <a:xfrm rot="0">
              <a:off x="0" y="-38100"/>
              <a:ext cx="4072422" cy="76454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Sebastian</a:t>
              </a:r>
            </a:p>
          </p:txBody>
        </p:sp>
        <p:sp>
          <p:nvSpPr>
            <p:cNvPr name="TextBox 31" id="31"/>
            <p:cNvSpPr txBox="true"/>
            <p:nvPr/>
          </p:nvSpPr>
          <p:spPr>
            <a:xfrm rot="0">
              <a:off x="0" y="902602"/>
              <a:ext cx="4072422" cy="565573"/>
            </a:xfrm>
            <a:prstGeom prst="rect">
              <a:avLst/>
            </a:prstGeom>
          </p:spPr>
          <p:txBody>
            <a:bodyPr anchor="t" rtlCol="false" tIns="0" lIns="0" bIns="0" rIns="0">
              <a:spAutoFit/>
            </a:bodyPr>
            <a:lstStyle/>
            <a:p>
              <a:pPr algn="ctr">
                <a:lnSpc>
                  <a:spcPts val="3380"/>
                </a:lnSpc>
              </a:pPr>
              <a:r>
                <a:rPr lang="en-US" sz="2600">
                  <a:solidFill>
                    <a:srgbClr val="292929"/>
                  </a:solidFill>
                  <a:latin typeface="Public Sans"/>
                </a:rPr>
                <a:t>12345667</a:t>
              </a:r>
            </a:p>
          </p:txBody>
        </p:sp>
      </p:grpSp>
      <p:sp>
        <p:nvSpPr>
          <p:cNvPr name="TextBox 32" id="32"/>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Larissa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F734C"/>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7874995" y="1028700"/>
            <a:ext cx="7467978" cy="6329362"/>
            <a:chOff x="0" y="0"/>
            <a:chExt cx="283210" cy="240030"/>
          </a:xfrm>
        </p:grpSpPr>
        <p:sp>
          <p:nvSpPr>
            <p:cNvPr name="Freeform 3" id="3"/>
            <p:cNvSpPr/>
            <p:nvPr/>
          </p:nvSpPr>
          <p:spPr>
            <a:xfrm>
              <a:off x="-2540" y="0"/>
              <a:ext cx="288290" cy="241300"/>
            </a:xfrm>
            <a:custGeom>
              <a:avLst/>
              <a:gdLst/>
              <a:ahLst/>
              <a:cxnLst/>
              <a:rect r="r" b="b" t="t" l="l"/>
              <a:pathLst>
                <a:path h="241300" w="288290">
                  <a:moveTo>
                    <a:pt x="144780" y="0"/>
                  </a:moveTo>
                  <a:cubicBezTo>
                    <a:pt x="142240" y="0"/>
                    <a:pt x="139700" y="2540"/>
                    <a:pt x="139700" y="6350"/>
                  </a:cubicBezTo>
                  <a:cubicBezTo>
                    <a:pt x="139700" y="6350"/>
                    <a:pt x="142240" y="101600"/>
                    <a:pt x="144780" y="100330"/>
                  </a:cubicBezTo>
                  <a:cubicBezTo>
                    <a:pt x="146050" y="99060"/>
                    <a:pt x="149860" y="6350"/>
                    <a:pt x="149860" y="6350"/>
                  </a:cubicBezTo>
                  <a:cubicBezTo>
                    <a:pt x="149860" y="2540"/>
                    <a:pt x="147320" y="0"/>
                    <a:pt x="144780" y="0"/>
                  </a:cubicBezTo>
                  <a:close/>
                  <a:moveTo>
                    <a:pt x="151130" y="100330"/>
                  </a:moveTo>
                  <a:cubicBezTo>
                    <a:pt x="153670" y="99060"/>
                    <a:pt x="185420" y="10160"/>
                    <a:pt x="185420" y="10160"/>
                  </a:cubicBezTo>
                  <a:cubicBezTo>
                    <a:pt x="187960" y="2540"/>
                    <a:pt x="177800" y="1270"/>
                    <a:pt x="176530" y="7620"/>
                  </a:cubicBezTo>
                  <a:cubicBezTo>
                    <a:pt x="175260" y="8890"/>
                    <a:pt x="148590" y="101600"/>
                    <a:pt x="151130" y="100330"/>
                  </a:cubicBezTo>
                  <a:close/>
                  <a:moveTo>
                    <a:pt x="156210" y="102870"/>
                  </a:moveTo>
                  <a:cubicBezTo>
                    <a:pt x="158750" y="102870"/>
                    <a:pt x="217170" y="22860"/>
                    <a:pt x="217170" y="22860"/>
                  </a:cubicBezTo>
                  <a:cubicBezTo>
                    <a:pt x="222250" y="15240"/>
                    <a:pt x="213360" y="12700"/>
                    <a:pt x="209550" y="19050"/>
                  </a:cubicBezTo>
                  <a:cubicBezTo>
                    <a:pt x="208280" y="19050"/>
                    <a:pt x="154940" y="102870"/>
                    <a:pt x="156210" y="102870"/>
                  </a:cubicBezTo>
                  <a:close/>
                  <a:moveTo>
                    <a:pt x="161290" y="106680"/>
                  </a:moveTo>
                  <a:cubicBezTo>
                    <a:pt x="163830" y="106680"/>
                    <a:pt x="243840" y="43180"/>
                    <a:pt x="243840" y="43180"/>
                  </a:cubicBezTo>
                  <a:cubicBezTo>
                    <a:pt x="250190" y="36830"/>
                    <a:pt x="242570" y="33020"/>
                    <a:pt x="237490" y="38100"/>
                  </a:cubicBezTo>
                  <a:cubicBezTo>
                    <a:pt x="237490" y="36830"/>
                    <a:pt x="158750" y="105410"/>
                    <a:pt x="161290" y="106680"/>
                  </a:cubicBezTo>
                  <a:close/>
                  <a:moveTo>
                    <a:pt x="165100" y="110490"/>
                  </a:moveTo>
                  <a:cubicBezTo>
                    <a:pt x="167640" y="110490"/>
                    <a:pt x="264160" y="67310"/>
                    <a:pt x="264160" y="67310"/>
                  </a:cubicBezTo>
                  <a:cubicBezTo>
                    <a:pt x="273050" y="63500"/>
                    <a:pt x="266700" y="57150"/>
                    <a:pt x="259080" y="60960"/>
                  </a:cubicBezTo>
                  <a:cubicBezTo>
                    <a:pt x="260350" y="59690"/>
                    <a:pt x="162560" y="109220"/>
                    <a:pt x="165100" y="110490"/>
                  </a:cubicBezTo>
                  <a:close/>
                  <a:moveTo>
                    <a:pt x="167640" y="115570"/>
                  </a:moveTo>
                  <a:cubicBezTo>
                    <a:pt x="170180" y="116840"/>
                    <a:pt x="276860" y="95250"/>
                    <a:pt x="276860" y="95250"/>
                  </a:cubicBezTo>
                  <a:cubicBezTo>
                    <a:pt x="285750" y="92710"/>
                    <a:pt x="283210" y="85090"/>
                    <a:pt x="274320" y="87630"/>
                  </a:cubicBezTo>
                  <a:cubicBezTo>
                    <a:pt x="274320" y="87630"/>
                    <a:pt x="165100" y="114300"/>
                    <a:pt x="167640" y="115570"/>
                  </a:cubicBezTo>
                  <a:close/>
                  <a:moveTo>
                    <a:pt x="276860" y="147320"/>
                  </a:moveTo>
                  <a:cubicBezTo>
                    <a:pt x="276860" y="147320"/>
                    <a:pt x="166370" y="124460"/>
                    <a:pt x="167640" y="125730"/>
                  </a:cubicBezTo>
                  <a:cubicBezTo>
                    <a:pt x="168910" y="127000"/>
                    <a:pt x="274320" y="154940"/>
                    <a:pt x="274320" y="154940"/>
                  </a:cubicBezTo>
                  <a:cubicBezTo>
                    <a:pt x="281940" y="156210"/>
                    <a:pt x="285750" y="148590"/>
                    <a:pt x="276860" y="147320"/>
                  </a:cubicBezTo>
                  <a:close/>
                  <a:moveTo>
                    <a:pt x="264160" y="175260"/>
                  </a:moveTo>
                  <a:cubicBezTo>
                    <a:pt x="264160" y="175260"/>
                    <a:pt x="165100" y="128270"/>
                    <a:pt x="165100" y="130810"/>
                  </a:cubicBezTo>
                  <a:cubicBezTo>
                    <a:pt x="166370" y="133350"/>
                    <a:pt x="259080" y="181610"/>
                    <a:pt x="259080" y="182880"/>
                  </a:cubicBezTo>
                  <a:cubicBezTo>
                    <a:pt x="265430" y="185420"/>
                    <a:pt x="271780" y="179070"/>
                    <a:pt x="264160" y="175260"/>
                  </a:cubicBezTo>
                  <a:close/>
                  <a:moveTo>
                    <a:pt x="242570" y="199390"/>
                  </a:moveTo>
                  <a:cubicBezTo>
                    <a:pt x="242570" y="199390"/>
                    <a:pt x="161290" y="132080"/>
                    <a:pt x="161290" y="134620"/>
                  </a:cubicBezTo>
                  <a:cubicBezTo>
                    <a:pt x="161290" y="137160"/>
                    <a:pt x="236220" y="204470"/>
                    <a:pt x="236220" y="204470"/>
                  </a:cubicBezTo>
                  <a:cubicBezTo>
                    <a:pt x="241300" y="209550"/>
                    <a:pt x="248920" y="204470"/>
                    <a:pt x="242570" y="199390"/>
                  </a:cubicBezTo>
                  <a:close/>
                  <a:moveTo>
                    <a:pt x="214630" y="217170"/>
                  </a:moveTo>
                  <a:cubicBezTo>
                    <a:pt x="214630" y="217170"/>
                    <a:pt x="154940" y="133350"/>
                    <a:pt x="156210" y="137160"/>
                  </a:cubicBezTo>
                  <a:cubicBezTo>
                    <a:pt x="156210" y="140970"/>
                    <a:pt x="207010" y="220980"/>
                    <a:pt x="207010" y="220980"/>
                  </a:cubicBezTo>
                  <a:cubicBezTo>
                    <a:pt x="210820" y="227330"/>
                    <a:pt x="219710" y="224790"/>
                    <a:pt x="214630" y="217170"/>
                  </a:cubicBezTo>
                  <a:close/>
                  <a:moveTo>
                    <a:pt x="181610" y="229870"/>
                  </a:moveTo>
                  <a:lnTo>
                    <a:pt x="181610" y="229870"/>
                  </a:lnTo>
                  <a:cubicBezTo>
                    <a:pt x="181610" y="229870"/>
                    <a:pt x="151130" y="137160"/>
                    <a:pt x="149860" y="139700"/>
                  </a:cubicBezTo>
                  <a:cubicBezTo>
                    <a:pt x="148590" y="140970"/>
                    <a:pt x="172720" y="232410"/>
                    <a:pt x="172720" y="232410"/>
                  </a:cubicBezTo>
                  <a:cubicBezTo>
                    <a:pt x="175260" y="238760"/>
                    <a:pt x="184150" y="237490"/>
                    <a:pt x="181610" y="229870"/>
                  </a:cubicBezTo>
                  <a:close/>
                  <a:moveTo>
                    <a:pt x="143510" y="139700"/>
                  </a:moveTo>
                  <a:cubicBezTo>
                    <a:pt x="142240" y="140970"/>
                    <a:pt x="137160" y="233680"/>
                    <a:pt x="137160" y="233680"/>
                  </a:cubicBezTo>
                  <a:cubicBezTo>
                    <a:pt x="137160" y="241300"/>
                    <a:pt x="146050" y="241300"/>
                    <a:pt x="146050" y="233680"/>
                  </a:cubicBezTo>
                  <a:cubicBezTo>
                    <a:pt x="147320" y="233680"/>
                    <a:pt x="146050" y="138430"/>
                    <a:pt x="143510" y="139700"/>
                  </a:cubicBezTo>
                  <a:close/>
                  <a:moveTo>
                    <a:pt x="138430" y="138430"/>
                  </a:moveTo>
                  <a:cubicBezTo>
                    <a:pt x="135890" y="139700"/>
                    <a:pt x="102870" y="228600"/>
                    <a:pt x="102870" y="228600"/>
                  </a:cubicBezTo>
                  <a:cubicBezTo>
                    <a:pt x="100330" y="236220"/>
                    <a:pt x="110490" y="237490"/>
                    <a:pt x="111760" y="231140"/>
                  </a:cubicBezTo>
                  <a:cubicBezTo>
                    <a:pt x="111760" y="229870"/>
                    <a:pt x="139700" y="137160"/>
                    <a:pt x="138430" y="138430"/>
                  </a:cubicBezTo>
                  <a:close/>
                  <a:moveTo>
                    <a:pt x="132080" y="135890"/>
                  </a:moveTo>
                  <a:cubicBezTo>
                    <a:pt x="129540" y="135890"/>
                    <a:pt x="69850" y="214630"/>
                    <a:pt x="69850" y="214630"/>
                  </a:cubicBezTo>
                  <a:cubicBezTo>
                    <a:pt x="66040" y="222250"/>
                    <a:pt x="74930" y="226060"/>
                    <a:pt x="78740" y="219710"/>
                  </a:cubicBezTo>
                  <a:cubicBezTo>
                    <a:pt x="78740" y="219710"/>
                    <a:pt x="134620" y="135890"/>
                    <a:pt x="132080" y="135890"/>
                  </a:cubicBezTo>
                  <a:close/>
                  <a:moveTo>
                    <a:pt x="127000" y="133350"/>
                  </a:moveTo>
                  <a:cubicBezTo>
                    <a:pt x="124460" y="133350"/>
                    <a:pt x="43180" y="195580"/>
                    <a:pt x="43180" y="195580"/>
                  </a:cubicBezTo>
                  <a:cubicBezTo>
                    <a:pt x="36830" y="201930"/>
                    <a:pt x="44450" y="205740"/>
                    <a:pt x="49530" y="201930"/>
                  </a:cubicBezTo>
                  <a:cubicBezTo>
                    <a:pt x="49530" y="201930"/>
                    <a:pt x="129540" y="133350"/>
                    <a:pt x="127000" y="133350"/>
                  </a:cubicBezTo>
                  <a:close/>
                  <a:moveTo>
                    <a:pt x="124460" y="129540"/>
                  </a:moveTo>
                  <a:cubicBezTo>
                    <a:pt x="121920" y="128270"/>
                    <a:pt x="24130" y="171450"/>
                    <a:pt x="24130" y="171450"/>
                  </a:cubicBezTo>
                  <a:cubicBezTo>
                    <a:pt x="15240" y="175260"/>
                    <a:pt x="20320" y="181610"/>
                    <a:pt x="27940" y="177800"/>
                  </a:cubicBezTo>
                  <a:cubicBezTo>
                    <a:pt x="27940" y="177800"/>
                    <a:pt x="125730" y="129540"/>
                    <a:pt x="124460" y="129540"/>
                  </a:cubicBezTo>
                  <a:close/>
                  <a:moveTo>
                    <a:pt x="121920" y="124460"/>
                  </a:moveTo>
                  <a:cubicBezTo>
                    <a:pt x="119380" y="123190"/>
                    <a:pt x="11430" y="143510"/>
                    <a:pt x="11430" y="143510"/>
                  </a:cubicBezTo>
                  <a:cubicBezTo>
                    <a:pt x="2540" y="144780"/>
                    <a:pt x="5080" y="152400"/>
                    <a:pt x="13970" y="149860"/>
                  </a:cubicBezTo>
                  <a:cubicBezTo>
                    <a:pt x="13970" y="149860"/>
                    <a:pt x="123190" y="125730"/>
                    <a:pt x="121920" y="124460"/>
                  </a:cubicBezTo>
                  <a:close/>
                  <a:moveTo>
                    <a:pt x="8890" y="120650"/>
                  </a:moveTo>
                  <a:cubicBezTo>
                    <a:pt x="8890" y="120650"/>
                    <a:pt x="124460" y="120650"/>
                    <a:pt x="120650" y="119380"/>
                  </a:cubicBezTo>
                  <a:cubicBezTo>
                    <a:pt x="116840" y="116840"/>
                    <a:pt x="8890" y="113030"/>
                    <a:pt x="8890" y="113030"/>
                  </a:cubicBezTo>
                  <a:cubicBezTo>
                    <a:pt x="0" y="113030"/>
                    <a:pt x="0" y="120650"/>
                    <a:pt x="8890" y="120650"/>
                  </a:cubicBezTo>
                  <a:close/>
                  <a:moveTo>
                    <a:pt x="13970" y="91440"/>
                  </a:moveTo>
                  <a:cubicBezTo>
                    <a:pt x="13970" y="91440"/>
                    <a:pt x="124460" y="115570"/>
                    <a:pt x="123190" y="114300"/>
                  </a:cubicBezTo>
                  <a:cubicBezTo>
                    <a:pt x="120650" y="111760"/>
                    <a:pt x="16510" y="83820"/>
                    <a:pt x="16510" y="83820"/>
                  </a:cubicBezTo>
                  <a:cubicBezTo>
                    <a:pt x="7620" y="81280"/>
                    <a:pt x="5080" y="88900"/>
                    <a:pt x="13970" y="91440"/>
                  </a:cubicBezTo>
                  <a:close/>
                  <a:moveTo>
                    <a:pt x="26670" y="63500"/>
                  </a:moveTo>
                  <a:cubicBezTo>
                    <a:pt x="26670" y="63500"/>
                    <a:pt x="125730" y="111760"/>
                    <a:pt x="124460" y="109220"/>
                  </a:cubicBezTo>
                  <a:cubicBezTo>
                    <a:pt x="124460" y="106680"/>
                    <a:pt x="31750" y="57150"/>
                    <a:pt x="31750" y="55880"/>
                  </a:cubicBezTo>
                  <a:cubicBezTo>
                    <a:pt x="25400" y="52070"/>
                    <a:pt x="19050" y="58420"/>
                    <a:pt x="26670" y="63500"/>
                  </a:cubicBezTo>
                  <a:close/>
                  <a:moveTo>
                    <a:pt x="48260" y="39370"/>
                  </a:moveTo>
                  <a:cubicBezTo>
                    <a:pt x="48260" y="39370"/>
                    <a:pt x="128270" y="106680"/>
                    <a:pt x="128270" y="105410"/>
                  </a:cubicBezTo>
                  <a:cubicBezTo>
                    <a:pt x="128270" y="102870"/>
                    <a:pt x="54610" y="34290"/>
                    <a:pt x="54610" y="34290"/>
                  </a:cubicBezTo>
                  <a:cubicBezTo>
                    <a:pt x="49530" y="29210"/>
                    <a:pt x="41910" y="33020"/>
                    <a:pt x="48260" y="39370"/>
                  </a:cubicBezTo>
                  <a:close/>
                  <a:moveTo>
                    <a:pt x="76200" y="21590"/>
                  </a:moveTo>
                  <a:cubicBezTo>
                    <a:pt x="76200" y="21590"/>
                    <a:pt x="133350" y="106680"/>
                    <a:pt x="133350" y="102870"/>
                  </a:cubicBezTo>
                  <a:cubicBezTo>
                    <a:pt x="133350" y="99060"/>
                    <a:pt x="83820" y="17780"/>
                    <a:pt x="83820" y="17780"/>
                  </a:cubicBezTo>
                  <a:cubicBezTo>
                    <a:pt x="81280" y="11430"/>
                    <a:pt x="72390" y="13970"/>
                    <a:pt x="76200" y="21590"/>
                  </a:cubicBezTo>
                  <a:close/>
                  <a:moveTo>
                    <a:pt x="109220" y="10160"/>
                  </a:moveTo>
                  <a:cubicBezTo>
                    <a:pt x="109220" y="10160"/>
                    <a:pt x="138430" y="104140"/>
                    <a:pt x="139700" y="100330"/>
                  </a:cubicBezTo>
                  <a:cubicBezTo>
                    <a:pt x="140970" y="96520"/>
                    <a:pt x="118110" y="7620"/>
                    <a:pt x="118110" y="7620"/>
                  </a:cubicBezTo>
                  <a:cubicBezTo>
                    <a:pt x="116840" y="1270"/>
                    <a:pt x="106680" y="2540"/>
                    <a:pt x="109220" y="10160"/>
                  </a:cubicBezTo>
                  <a:close/>
                  <a:moveTo>
                    <a:pt x="167640" y="120650"/>
                  </a:moveTo>
                  <a:cubicBezTo>
                    <a:pt x="168910" y="121920"/>
                    <a:pt x="279400" y="124460"/>
                    <a:pt x="279400" y="124460"/>
                  </a:cubicBezTo>
                  <a:cubicBezTo>
                    <a:pt x="288290" y="124460"/>
                    <a:pt x="287020" y="115570"/>
                    <a:pt x="278130" y="116840"/>
                  </a:cubicBezTo>
                  <a:cubicBezTo>
                    <a:pt x="278130" y="115570"/>
                    <a:pt x="166370" y="118110"/>
                    <a:pt x="167640" y="120650"/>
                  </a:cubicBezTo>
                  <a:close/>
                </a:path>
              </a:pathLst>
            </a:custGeom>
            <a:solidFill>
              <a:srgbClr val="FDC74F"/>
            </a:solidFill>
          </p:spPr>
        </p:sp>
      </p:grpSp>
      <p:grpSp>
        <p:nvGrpSpPr>
          <p:cNvPr name="Group 4" id="4"/>
          <p:cNvGrpSpPr>
            <a:grpSpLocks noChangeAspect="true"/>
          </p:cNvGrpSpPr>
          <p:nvPr/>
        </p:nvGrpSpPr>
        <p:grpSpPr>
          <a:xfrm rot="0">
            <a:off x="8590637" y="2027823"/>
            <a:ext cx="7952699" cy="8735787"/>
            <a:chOff x="0" y="0"/>
            <a:chExt cx="5803900" cy="6375400"/>
          </a:xfrm>
        </p:grpSpPr>
        <p:sp>
          <p:nvSpPr>
            <p:cNvPr name="Freeform 5" id="5"/>
            <p:cNvSpPr/>
            <p:nvPr/>
          </p:nvSpPr>
          <p:spPr>
            <a:xfrm>
              <a:off x="12700" y="12700"/>
              <a:ext cx="5778500" cy="6350000"/>
            </a:xfrm>
            <a:custGeom>
              <a:avLst/>
              <a:gdLst/>
              <a:ahLst/>
              <a:cxnLst/>
              <a:rect r="r" b="b" t="t" l="l"/>
              <a:pathLst>
                <a:path h="6350000" w="5778500">
                  <a:moveTo>
                    <a:pt x="2889250" y="0"/>
                  </a:moveTo>
                  <a:cubicBezTo>
                    <a:pt x="1258570" y="0"/>
                    <a:pt x="0" y="1144270"/>
                    <a:pt x="0" y="2917190"/>
                  </a:cubicBezTo>
                  <a:cubicBezTo>
                    <a:pt x="0" y="4175760"/>
                    <a:pt x="0" y="6350000"/>
                    <a:pt x="0" y="6350000"/>
                  </a:cubicBezTo>
                  <a:lnTo>
                    <a:pt x="2889250" y="6350000"/>
                  </a:lnTo>
                  <a:lnTo>
                    <a:pt x="5778500" y="6350000"/>
                  </a:lnTo>
                  <a:cubicBezTo>
                    <a:pt x="5778500" y="6350000"/>
                    <a:pt x="5778500" y="4175760"/>
                    <a:pt x="5778500" y="2917190"/>
                  </a:cubicBezTo>
                  <a:cubicBezTo>
                    <a:pt x="5778500" y="1144270"/>
                    <a:pt x="4519930" y="0"/>
                    <a:pt x="2889250" y="0"/>
                  </a:cubicBezTo>
                  <a:close/>
                </a:path>
              </a:pathLst>
            </a:custGeom>
            <a:blipFill>
              <a:blip r:embed="rId2"/>
              <a:stretch>
                <a:fillRect l="-9890" r="0" t="0" b="0"/>
              </a:stretch>
            </a:blipFill>
          </p:spPr>
        </p:sp>
        <p:sp>
          <p:nvSpPr>
            <p:cNvPr name="Freeform 6" id="6"/>
            <p:cNvSpPr/>
            <p:nvPr/>
          </p:nvSpPr>
          <p:spPr>
            <a:xfrm>
              <a:off x="0" y="0"/>
              <a:ext cx="5803900" cy="6375400"/>
            </a:xfrm>
            <a:custGeom>
              <a:avLst/>
              <a:gdLst/>
              <a:ahLst/>
              <a:cxnLst/>
              <a:rect r="r" b="b" t="t" l="l"/>
              <a:pathLst>
                <a:path h="6375400" w="5803900">
                  <a:moveTo>
                    <a:pt x="5803900" y="6375400"/>
                  </a:moveTo>
                  <a:lnTo>
                    <a:pt x="0" y="6375400"/>
                  </a:lnTo>
                  <a:lnTo>
                    <a:pt x="0" y="2929890"/>
                  </a:lnTo>
                  <a:cubicBezTo>
                    <a:pt x="0" y="2495550"/>
                    <a:pt x="74930" y="2089150"/>
                    <a:pt x="223520" y="1720850"/>
                  </a:cubicBezTo>
                  <a:cubicBezTo>
                    <a:pt x="365760" y="1367790"/>
                    <a:pt x="571500" y="1056640"/>
                    <a:pt x="836930" y="797560"/>
                  </a:cubicBezTo>
                  <a:cubicBezTo>
                    <a:pt x="1361440" y="283210"/>
                    <a:pt x="2095500" y="0"/>
                    <a:pt x="2901950" y="0"/>
                  </a:cubicBezTo>
                  <a:cubicBezTo>
                    <a:pt x="3708400" y="0"/>
                    <a:pt x="4441190" y="283210"/>
                    <a:pt x="4966970" y="797560"/>
                  </a:cubicBezTo>
                  <a:cubicBezTo>
                    <a:pt x="5232400" y="1056640"/>
                    <a:pt x="5438140" y="1367790"/>
                    <a:pt x="5580380" y="1722120"/>
                  </a:cubicBezTo>
                  <a:cubicBezTo>
                    <a:pt x="5728970" y="2090420"/>
                    <a:pt x="5803900" y="2496820"/>
                    <a:pt x="5803900" y="2931160"/>
                  </a:cubicBezTo>
                  <a:lnTo>
                    <a:pt x="5803900" y="6375400"/>
                  </a:lnTo>
                  <a:close/>
                  <a:moveTo>
                    <a:pt x="25400" y="6350000"/>
                  </a:moveTo>
                  <a:lnTo>
                    <a:pt x="5778500" y="6350000"/>
                  </a:lnTo>
                  <a:lnTo>
                    <a:pt x="5778500" y="2929890"/>
                  </a:lnTo>
                  <a:cubicBezTo>
                    <a:pt x="5778500" y="2499360"/>
                    <a:pt x="5703570" y="2095500"/>
                    <a:pt x="5557520" y="1731010"/>
                  </a:cubicBezTo>
                  <a:cubicBezTo>
                    <a:pt x="5416550" y="1380490"/>
                    <a:pt x="5212080" y="1073150"/>
                    <a:pt x="4949190" y="815340"/>
                  </a:cubicBezTo>
                  <a:cubicBezTo>
                    <a:pt x="4428490" y="306070"/>
                    <a:pt x="3700780" y="25400"/>
                    <a:pt x="2901950" y="25400"/>
                  </a:cubicBezTo>
                  <a:cubicBezTo>
                    <a:pt x="2103120" y="25400"/>
                    <a:pt x="1375410" y="306070"/>
                    <a:pt x="854710" y="815340"/>
                  </a:cubicBezTo>
                  <a:cubicBezTo>
                    <a:pt x="591820" y="1071880"/>
                    <a:pt x="387350" y="1380490"/>
                    <a:pt x="246380" y="1731010"/>
                  </a:cubicBezTo>
                  <a:cubicBezTo>
                    <a:pt x="100330" y="2095500"/>
                    <a:pt x="25400" y="2499360"/>
                    <a:pt x="25400" y="2929890"/>
                  </a:cubicBezTo>
                  <a:lnTo>
                    <a:pt x="25400" y="6350000"/>
                  </a:lnTo>
                  <a:close/>
                </a:path>
              </a:pathLst>
            </a:custGeom>
            <a:solidFill>
              <a:srgbClr val="8454D1"/>
            </a:solidFill>
          </p:spPr>
        </p:sp>
      </p:grpSp>
      <p:sp>
        <p:nvSpPr>
          <p:cNvPr name="TextBox 7" id="7"/>
          <p:cNvSpPr txBox="true"/>
          <p:nvPr/>
        </p:nvSpPr>
        <p:spPr>
          <a:xfrm rot="0">
            <a:off x="1028700" y="1660744"/>
            <a:ext cx="7293571" cy="1314450"/>
          </a:xfrm>
          <a:prstGeom prst="rect">
            <a:avLst/>
          </a:prstGeom>
        </p:spPr>
        <p:txBody>
          <a:bodyPr anchor="t" rtlCol="false" tIns="0" lIns="0" bIns="0" rIns="0">
            <a:spAutoFit/>
          </a:bodyPr>
          <a:lstStyle/>
          <a:p>
            <a:pPr>
              <a:lnSpc>
                <a:spcPts val="10319"/>
              </a:lnSpc>
            </a:pPr>
            <a:r>
              <a:rPr lang="en-US" sz="8599">
                <a:solidFill>
                  <a:srgbClr val="FFFFFF"/>
                </a:solidFill>
                <a:latin typeface="Caladea Bold"/>
              </a:rPr>
              <a:t>Introduction</a:t>
            </a:r>
          </a:p>
        </p:txBody>
      </p:sp>
      <p:sp>
        <p:nvSpPr>
          <p:cNvPr name="TextBox 8" id="8"/>
          <p:cNvSpPr txBox="true"/>
          <p:nvPr/>
        </p:nvSpPr>
        <p:spPr>
          <a:xfrm rot="0">
            <a:off x="1028700" y="4550410"/>
            <a:ext cx="5748089" cy="4719955"/>
          </a:xfrm>
          <a:prstGeom prst="rect">
            <a:avLst/>
          </a:prstGeom>
        </p:spPr>
        <p:txBody>
          <a:bodyPr anchor="t" rtlCol="false" tIns="0" lIns="0" bIns="0" rIns="0">
            <a:spAutoFit/>
          </a:bodyPr>
          <a:lstStyle/>
          <a:p>
            <a:pPr>
              <a:lnSpc>
                <a:spcPts val="3380"/>
              </a:lnSpc>
            </a:pPr>
            <a:r>
              <a:rPr lang="en-US" sz="2600">
                <a:solidFill>
                  <a:srgbClr val="FFFFFF"/>
                </a:solidFill>
                <a:latin typeface="Public Sans"/>
              </a:rPr>
              <a:t>Lorem ipsum dolor sit amet, consectetur adipiscing elit. Phasellus at leo eget nibh fermentum tincidunt. </a:t>
            </a:r>
          </a:p>
          <a:p>
            <a:pPr>
              <a:lnSpc>
                <a:spcPts val="3380"/>
              </a:lnSpc>
            </a:pPr>
          </a:p>
          <a:p>
            <a:pPr>
              <a:lnSpc>
                <a:spcPts val="3380"/>
              </a:lnSpc>
            </a:pPr>
            <a:r>
              <a:rPr lang="en-US" sz="2600">
                <a:solidFill>
                  <a:srgbClr val="FFFFFF"/>
                </a:solidFill>
                <a:latin typeface="Public Sans"/>
              </a:rPr>
              <a:t>Lorem ipsum dolor sit amet, consectetur adipiscing elit. Phasellus at leo eget nibh fermentum tincidunt. Ut elementum augue non diam porta tincidunt. Nam imperdiet lectus id urna tincidunt, non tincidunt metus volutpat.</a:t>
            </a:r>
          </a:p>
        </p:txBody>
      </p:sp>
      <p:sp>
        <p:nvSpPr>
          <p:cNvPr name="AutoShape 9" id="9"/>
          <p:cNvSpPr/>
          <p:nvPr/>
        </p:nvSpPr>
        <p:spPr>
          <a:xfrm rot="0">
            <a:off x="17259300" y="0"/>
            <a:ext cx="1028700" cy="10287000"/>
          </a:xfrm>
          <a:prstGeom prst="rect">
            <a:avLst/>
          </a:prstGeom>
          <a:solidFill>
            <a:srgbClr val="F6F6F6"/>
          </a:solidFill>
        </p:spPr>
      </p:sp>
      <p:sp>
        <p:nvSpPr>
          <p:cNvPr name="TextBox 10" id="10"/>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Larissa</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19100" y="326429"/>
            <a:ext cx="15779779" cy="9634142"/>
            <a:chOff x="0" y="0"/>
            <a:chExt cx="2458720" cy="1501140"/>
          </a:xfrm>
        </p:grpSpPr>
        <p:sp>
          <p:nvSpPr>
            <p:cNvPr name="Freeform 3" id="3"/>
            <p:cNvSpPr/>
            <p:nvPr/>
          </p:nvSpPr>
          <p:spPr>
            <a:xfrm>
              <a:off x="0" y="0"/>
              <a:ext cx="2459990" cy="1507490"/>
            </a:xfrm>
            <a:custGeom>
              <a:avLst/>
              <a:gdLst/>
              <a:ahLst/>
              <a:cxnLst/>
              <a:rect r="r" b="b" t="t" l="l"/>
              <a:pathLst>
                <a:path h="1507490" w="2459990">
                  <a:moveTo>
                    <a:pt x="850900" y="1501140"/>
                  </a:moveTo>
                  <a:lnTo>
                    <a:pt x="775970" y="1438910"/>
                  </a:lnTo>
                  <a:lnTo>
                    <a:pt x="701040" y="1501140"/>
                  </a:lnTo>
                  <a:lnTo>
                    <a:pt x="624840" y="1437640"/>
                  </a:lnTo>
                  <a:lnTo>
                    <a:pt x="548640" y="1501140"/>
                  </a:lnTo>
                  <a:lnTo>
                    <a:pt x="472440" y="1437640"/>
                  </a:lnTo>
                  <a:lnTo>
                    <a:pt x="396240" y="1501140"/>
                  </a:lnTo>
                  <a:lnTo>
                    <a:pt x="320040" y="1437640"/>
                  </a:lnTo>
                  <a:lnTo>
                    <a:pt x="243840" y="1501140"/>
                  </a:lnTo>
                  <a:lnTo>
                    <a:pt x="167640" y="1437640"/>
                  </a:lnTo>
                  <a:lnTo>
                    <a:pt x="91440" y="1501140"/>
                  </a:lnTo>
                  <a:lnTo>
                    <a:pt x="0" y="1424940"/>
                  </a:lnTo>
                  <a:lnTo>
                    <a:pt x="64770" y="1350010"/>
                  </a:lnTo>
                  <a:lnTo>
                    <a:pt x="0" y="1275080"/>
                  </a:lnTo>
                  <a:lnTo>
                    <a:pt x="64770" y="1200150"/>
                  </a:lnTo>
                  <a:lnTo>
                    <a:pt x="0" y="1125220"/>
                  </a:lnTo>
                  <a:lnTo>
                    <a:pt x="64770" y="1050290"/>
                  </a:lnTo>
                  <a:lnTo>
                    <a:pt x="0" y="975360"/>
                  </a:lnTo>
                  <a:lnTo>
                    <a:pt x="64770" y="900430"/>
                  </a:lnTo>
                  <a:lnTo>
                    <a:pt x="1270" y="825500"/>
                  </a:lnTo>
                  <a:lnTo>
                    <a:pt x="66040" y="750570"/>
                  </a:lnTo>
                  <a:lnTo>
                    <a:pt x="0" y="674370"/>
                  </a:lnTo>
                  <a:lnTo>
                    <a:pt x="6350" y="669290"/>
                  </a:lnTo>
                  <a:lnTo>
                    <a:pt x="66040" y="600710"/>
                  </a:lnTo>
                  <a:lnTo>
                    <a:pt x="1270" y="525780"/>
                  </a:lnTo>
                  <a:lnTo>
                    <a:pt x="66040" y="450850"/>
                  </a:lnTo>
                  <a:lnTo>
                    <a:pt x="1270" y="375920"/>
                  </a:lnTo>
                  <a:lnTo>
                    <a:pt x="66040" y="300990"/>
                  </a:lnTo>
                  <a:lnTo>
                    <a:pt x="1270" y="226060"/>
                  </a:lnTo>
                  <a:lnTo>
                    <a:pt x="66040" y="151130"/>
                  </a:lnTo>
                  <a:lnTo>
                    <a:pt x="0" y="76200"/>
                  </a:lnTo>
                  <a:lnTo>
                    <a:pt x="90170" y="0"/>
                  </a:lnTo>
                  <a:lnTo>
                    <a:pt x="166370" y="63500"/>
                  </a:lnTo>
                  <a:lnTo>
                    <a:pt x="242570" y="0"/>
                  </a:lnTo>
                  <a:lnTo>
                    <a:pt x="318770" y="63500"/>
                  </a:lnTo>
                  <a:lnTo>
                    <a:pt x="394970" y="0"/>
                  </a:lnTo>
                  <a:lnTo>
                    <a:pt x="471170" y="63500"/>
                  </a:lnTo>
                  <a:lnTo>
                    <a:pt x="547370" y="0"/>
                  </a:lnTo>
                  <a:lnTo>
                    <a:pt x="623570" y="63500"/>
                  </a:lnTo>
                  <a:lnTo>
                    <a:pt x="699770" y="0"/>
                  </a:lnTo>
                  <a:lnTo>
                    <a:pt x="774700" y="62230"/>
                  </a:lnTo>
                  <a:lnTo>
                    <a:pt x="848360" y="0"/>
                  </a:lnTo>
                  <a:lnTo>
                    <a:pt x="923290" y="63500"/>
                  </a:lnTo>
                  <a:lnTo>
                    <a:pt x="998220" y="0"/>
                  </a:lnTo>
                  <a:lnTo>
                    <a:pt x="999490" y="1270"/>
                  </a:lnTo>
                  <a:lnTo>
                    <a:pt x="1000760" y="1270"/>
                  </a:lnTo>
                  <a:lnTo>
                    <a:pt x="1075690" y="64770"/>
                  </a:lnTo>
                  <a:lnTo>
                    <a:pt x="1150620" y="1270"/>
                  </a:lnTo>
                  <a:lnTo>
                    <a:pt x="1151890" y="2540"/>
                  </a:lnTo>
                  <a:lnTo>
                    <a:pt x="1153160" y="2540"/>
                  </a:lnTo>
                  <a:lnTo>
                    <a:pt x="1228090" y="66040"/>
                  </a:lnTo>
                  <a:lnTo>
                    <a:pt x="1303020" y="2540"/>
                  </a:lnTo>
                  <a:lnTo>
                    <a:pt x="1304290" y="3810"/>
                  </a:lnTo>
                  <a:lnTo>
                    <a:pt x="1305560" y="3810"/>
                  </a:lnTo>
                  <a:lnTo>
                    <a:pt x="1380490" y="67310"/>
                  </a:lnTo>
                  <a:lnTo>
                    <a:pt x="1455420" y="3810"/>
                  </a:lnTo>
                  <a:lnTo>
                    <a:pt x="1456690" y="5080"/>
                  </a:lnTo>
                  <a:lnTo>
                    <a:pt x="1457960" y="5080"/>
                  </a:lnTo>
                  <a:lnTo>
                    <a:pt x="1532890" y="68580"/>
                  </a:lnTo>
                  <a:lnTo>
                    <a:pt x="1607820" y="5080"/>
                  </a:lnTo>
                  <a:lnTo>
                    <a:pt x="1682750" y="67310"/>
                  </a:lnTo>
                  <a:lnTo>
                    <a:pt x="1757680" y="5080"/>
                  </a:lnTo>
                  <a:lnTo>
                    <a:pt x="1833880" y="68580"/>
                  </a:lnTo>
                  <a:lnTo>
                    <a:pt x="1910080" y="5080"/>
                  </a:lnTo>
                  <a:lnTo>
                    <a:pt x="1986280" y="68580"/>
                  </a:lnTo>
                  <a:lnTo>
                    <a:pt x="2062480" y="5080"/>
                  </a:lnTo>
                  <a:lnTo>
                    <a:pt x="2138680" y="68580"/>
                  </a:lnTo>
                  <a:lnTo>
                    <a:pt x="2214880" y="5080"/>
                  </a:lnTo>
                  <a:lnTo>
                    <a:pt x="2291080" y="68580"/>
                  </a:lnTo>
                  <a:lnTo>
                    <a:pt x="2367280" y="5080"/>
                  </a:lnTo>
                  <a:lnTo>
                    <a:pt x="2458720" y="81280"/>
                  </a:lnTo>
                  <a:lnTo>
                    <a:pt x="2393950" y="156210"/>
                  </a:lnTo>
                  <a:lnTo>
                    <a:pt x="2458720" y="231140"/>
                  </a:lnTo>
                  <a:lnTo>
                    <a:pt x="2393950" y="306070"/>
                  </a:lnTo>
                  <a:lnTo>
                    <a:pt x="2458720" y="381000"/>
                  </a:lnTo>
                  <a:lnTo>
                    <a:pt x="2393950" y="455930"/>
                  </a:lnTo>
                  <a:lnTo>
                    <a:pt x="2458720" y="530860"/>
                  </a:lnTo>
                  <a:lnTo>
                    <a:pt x="2393950" y="605790"/>
                  </a:lnTo>
                  <a:lnTo>
                    <a:pt x="2458720" y="680720"/>
                  </a:lnTo>
                  <a:lnTo>
                    <a:pt x="2393950" y="755650"/>
                  </a:lnTo>
                  <a:lnTo>
                    <a:pt x="2458720" y="830580"/>
                  </a:lnTo>
                  <a:lnTo>
                    <a:pt x="2458720" y="830580"/>
                  </a:lnTo>
                  <a:lnTo>
                    <a:pt x="2459990" y="831850"/>
                  </a:lnTo>
                  <a:lnTo>
                    <a:pt x="2453640" y="836930"/>
                  </a:lnTo>
                  <a:lnTo>
                    <a:pt x="2393950" y="905510"/>
                  </a:lnTo>
                  <a:lnTo>
                    <a:pt x="2458720" y="980440"/>
                  </a:lnTo>
                  <a:lnTo>
                    <a:pt x="2393950" y="1055370"/>
                  </a:lnTo>
                  <a:lnTo>
                    <a:pt x="2458720" y="1130300"/>
                  </a:lnTo>
                  <a:lnTo>
                    <a:pt x="2393950" y="1205230"/>
                  </a:lnTo>
                  <a:lnTo>
                    <a:pt x="2458720" y="1280160"/>
                  </a:lnTo>
                  <a:lnTo>
                    <a:pt x="2393950" y="1355090"/>
                  </a:lnTo>
                  <a:lnTo>
                    <a:pt x="2459990" y="1431290"/>
                  </a:lnTo>
                  <a:lnTo>
                    <a:pt x="2369820" y="1507490"/>
                  </a:lnTo>
                  <a:lnTo>
                    <a:pt x="2293620" y="1443990"/>
                  </a:lnTo>
                  <a:lnTo>
                    <a:pt x="2217420" y="1507490"/>
                  </a:lnTo>
                  <a:lnTo>
                    <a:pt x="2141220" y="1443990"/>
                  </a:lnTo>
                  <a:lnTo>
                    <a:pt x="2065020" y="1507490"/>
                  </a:lnTo>
                  <a:lnTo>
                    <a:pt x="1988820" y="1443990"/>
                  </a:lnTo>
                  <a:lnTo>
                    <a:pt x="1912620" y="1507490"/>
                  </a:lnTo>
                  <a:lnTo>
                    <a:pt x="1836420" y="1443990"/>
                  </a:lnTo>
                  <a:lnTo>
                    <a:pt x="1760220" y="1507490"/>
                  </a:lnTo>
                  <a:lnTo>
                    <a:pt x="1685290" y="1445260"/>
                  </a:lnTo>
                  <a:lnTo>
                    <a:pt x="1610360" y="1507490"/>
                  </a:lnTo>
                  <a:lnTo>
                    <a:pt x="1535430" y="1443990"/>
                  </a:lnTo>
                  <a:lnTo>
                    <a:pt x="1460500" y="1507490"/>
                  </a:lnTo>
                  <a:lnTo>
                    <a:pt x="1459230" y="1506220"/>
                  </a:lnTo>
                  <a:lnTo>
                    <a:pt x="1457960" y="1507490"/>
                  </a:lnTo>
                  <a:lnTo>
                    <a:pt x="1383030" y="1443990"/>
                  </a:lnTo>
                  <a:lnTo>
                    <a:pt x="1308100" y="1507490"/>
                  </a:lnTo>
                  <a:lnTo>
                    <a:pt x="1306830" y="1507490"/>
                  </a:lnTo>
                  <a:lnTo>
                    <a:pt x="1305560" y="1507490"/>
                  </a:lnTo>
                  <a:lnTo>
                    <a:pt x="1230630" y="1443990"/>
                  </a:lnTo>
                  <a:lnTo>
                    <a:pt x="1155700" y="1507490"/>
                  </a:lnTo>
                  <a:lnTo>
                    <a:pt x="1154430" y="1507490"/>
                  </a:lnTo>
                  <a:lnTo>
                    <a:pt x="1153160" y="1507490"/>
                  </a:lnTo>
                  <a:lnTo>
                    <a:pt x="1078230" y="1443990"/>
                  </a:lnTo>
                  <a:lnTo>
                    <a:pt x="1003300" y="1507490"/>
                  </a:lnTo>
                  <a:lnTo>
                    <a:pt x="1002030" y="1507490"/>
                  </a:lnTo>
                  <a:lnTo>
                    <a:pt x="1000760" y="1507490"/>
                  </a:lnTo>
                  <a:lnTo>
                    <a:pt x="925830" y="1443990"/>
                  </a:lnTo>
                  <a:lnTo>
                    <a:pt x="850900" y="1501140"/>
                  </a:lnTo>
                  <a:close/>
                  <a:moveTo>
                    <a:pt x="1002030" y="1488440"/>
                  </a:moveTo>
                  <a:lnTo>
                    <a:pt x="1002030" y="1488440"/>
                  </a:lnTo>
                  <a:lnTo>
                    <a:pt x="1078230" y="1426210"/>
                  </a:lnTo>
                  <a:lnTo>
                    <a:pt x="1153160" y="1489710"/>
                  </a:lnTo>
                  <a:lnTo>
                    <a:pt x="1154430" y="1489710"/>
                  </a:lnTo>
                  <a:lnTo>
                    <a:pt x="1155700" y="1490980"/>
                  </a:lnTo>
                  <a:lnTo>
                    <a:pt x="1230630" y="1427480"/>
                  </a:lnTo>
                  <a:lnTo>
                    <a:pt x="1305560" y="1490980"/>
                  </a:lnTo>
                  <a:lnTo>
                    <a:pt x="1306830" y="1490980"/>
                  </a:lnTo>
                  <a:lnTo>
                    <a:pt x="1308100" y="1490980"/>
                  </a:lnTo>
                  <a:lnTo>
                    <a:pt x="1383030" y="1427480"/>
                  </a:lnTo>
                  <a:lnTo>
                    <a:pt x="1457960" y="1490980"/>
                  </a:lnTo>
                  <a:lnTo>
                    <a:pt x="1459230" y="1490980"/>
                  </a:lnTo>
                  <a:lnTo>
                    <a:pt x="1460500" y="1492250"/>
                  </a:lnTo>
                  <a:lnTo>
                    <a:pt x="1535430" y="1428750"/>
                  </a:lnTo>
                  <a:lnTo>
                    <a:pt x="1610360" y="1492250"/>
                  </a:lnTo>
                  <a:lnTo>
                    <a:pt x="1685290" y="1430020"/>
                  </a:lnTo>
                  <a:lnTo>
                    <a:pt x="1760220" y="1492250"/>
                  </a:lnTo>
                  <a:lnTo>
                    <a:pt x="1836420" y="1428750"/>
                  </a:lnTo>
                  <a:lnTo>
                    <a:pt x="1912620" y="1492250"/>
                  </a:lnTo>
                  <a:lnTo>
                    <a:pt x="1988820" y="1428750"/>
                  </a:lnTo>
                  <a:lnTo>
                    <a:pt x="2065020" y="1492250"/>
                  </a:lnTo>
                  <a:lnTo>
                    <a:pt x="2141220" y="1428750"/>
                  </a:lnTo>
                  <a:lnTo>
                    <a:pt x="2217420" y="1492250"/>
                  </a:lnTo>
                  <a:lnTo>
                    <a:pt x="2293620" y="1428750"/>
                  </a:lnTo>
                  <a:lnTo>
                    <a:pt x="2369820" y="1492250"/>
                  </a:lnTo>
                  <a:lnTo>
                    <a:pt x="2447290" y="1427480"/>
                  </a:lnTo>
                  <a:lnTo>
                    <a:pt x="2382520" y="1352550"/>
                  </a:lnTo>
                  <a:lnTo>
                    <a:pt x="2447290" y="1277620"/>
                  </a:lnTo>
                  <a:lnTo>
                    <a:pt x="2382520" y="1202690"/>
                  </a:lnTo>
                  <a:lnTo>
                    <a:pt x="2447290" y="1127760"/>
                  </a:lnTo>
                  <a:lnTo>
                    <a:pt x="2382520" y="1052830"/>
                  </a:lnTo>
                  <a:lnTo>
                    <a:pt x="2447290" y="977900"/>
                  </a:lnTo>
                  <a:lnTo>
                    <a:pt x="2382520" y="902970"/>
                  </a:lnTo>
                  <a:lnTo>
                    <a:pt x="2447290" y="828040"/>
                  </a:lnTo>
                  <a:lnTo>
                    <a:pt x="2382520" y="753110"/>
                  </a:lnTo>
                  <a:lnTo>
                    <a:pt x="2447290" y="678180"/>
                  </a:lnTo>
                  <a:lnTo>
                    <a:pt x="2382520" y="603250"/>
                  </a:lnTo>
                  <a:lnTo>
                    <a:pt x="2447290" y="528320"/>
                  </a:lnTo>
                  <a:lnTo>
                    <a:pt x="2382520" y="453390"/>
                  </a:lnTo>
                  <a:lnTo>
                    <a:pt x="2447290" y="378460"/>
                  </a:lnTo>
                  <a:lnTo>
                    <a:pt x="2382520" y="303530"/>
                  </a:lnTo>
                  <a:lnTo>
                    <a:pt x="2447290" y="228600"/>
                  </a:lnTo>
                  <a:lnTo>
                    <a:pt x="2382520" y="153670"/>
                  </a:lnTo>
                  <a:lnTo>
                    <a:pt x="2446020" y="80010"/>
                  </a:lnTo>
                  <a:lnTo>
                    <a:pt x="2366010" y="12700"/>
                  </a:lnTo>
                  <a:lnTo>
                    <a:pt x="2289810" y="76200"/>
                  </a:lnTo>
                  <a:lnTo>
                    <a:pt x="2213610" y="12700"/>
                  </a:lnTo>
                  <a:lnTo>
                    <a:pt x="2137410" y="76200"/>
                  </a:lnTo>
                  <a:lnTo>
                    <a:pt x="2061210" y="12700"/>
                  </a:lnTo>
                  <a:lnTo>
                    <a:pt x="1985010" y="76200"/>
                  </a:lnTo>
                  <a:lnTo>
                    <a:pt x="1908810" y="12700"/>
                  </a:lnTo>
                  <a:lnTo>
                    <a:pt x="1832610" y="76200"/>
                  </a:lnTo>
                  <a:lnTo>
                    <a:pt x="1756410" y="12700"/>
                  </a:lnTo>
                  <a:lnTo>
                    <a:pt x="1681480" y="74930"/>
                  </a:lnTo>
                  <a:lnTo>
                    <a:pt x="1607820" y="12700"/>
                  </a:lnTo>
                  <a:lnTo>
                    <a:pt x="1532890" y="76200"/>
                  </a:lnTo>
                  <a:lnTo>
                    <a:pt x="1457960" y="12700"/>
                  </a:lnTo>
                  <a:lnTo>
                    <a:pt x="1456690" y="12700"/>
                  </a:lnTo>
                  <a:lnTo>
                    <a:pt x="1455420" y="12700"/>
                  </a:lnTo>
                  <a:lnTo>
                    <a:pt x="1380490" y="76200"/>
                  </a:lnTo>
                  <a:lnTo>
                    <a:pt x="1305560" y="12700"/>
                  </a:lnTo>
                  <a:lnTo>
                    <a:pt x="1304290" y="12700"/>
                  </a:lnTo>
                  <a:lnTo>
                    <a:pt x="1303020" y="12700"/>
                  </a:lnTo>
                  <a:lnTo>
                    <a:pt x="1228090" y="76200"/>
                  </a:lnTo>
                  <a:lnTo>
                    <a:pt x="1153160" y="12700"/>
                  </a:lnTo>
                  <a:lnTo>
                    <a:pt x="1151890" y="12700"/>
                  </a:lnTo>
                  <a:lnTo>
                    <a:pt x="1151890" y="12700"/>
                  </a:lnTo>
                  <a:lnTo>
                    <a:pt x="1076960" y="76200"/>
                  </a:lnTo>
                  <a:lnTo>
                    <a:pt x="1002030" y="12700"/>
                  </a:lnTo>
                  <a:lnTo>
                    <a:pt x="1000760" y="12700"/>
                  </a:lnTo>
                  <a:lnTo>
                    <a:pt x="999490" y="12700"/>
                  </a:lnTo>
                  <a:lnTo>
                    <a:pt x="924560" y="76200"/>
                  </a:lnTo>
                  <a:lnTo>
                    <a:pt x="849630" y="12700"/>
                  </a:lnTo>
                  <a:lnTo>
                    <a:pt x="774700" y="74930"/>
                  </a:lnTo>
                  <a:lnTo>
                    <a:pt x="698500" y="12700"/>
                  </a:lnTo>
                  <a:lnTo>
                    <a:pt x="622300" y="76200"/>
                  </a:lnTo>
                  <a:lnTo>
                    <a:pt x="546100" y="12700"/>
                  </a:lnTo>
                  <a:lnTo>
                    <a:pt x="469900" y="76200"/>
                  </a:lnTo>
                  <a:lnTo>
                    <a:pt x="393700" y="12700"/>
                  </a:lnTo>
                  <a:lnTo>
                    <a:pt x="317500" y="76200"/>
                  </a:lnTo>
                  <a:lnTo>
                    <a:pt x="241300" y="12700"/>
                  </a:lnTo>
                  <a:lnTo>
                    <a:pt x="165100" y="76200"/>
                  </a:lnTo>
                  <a:lnTo>
                    <a:pt x="88900" y="12700"/>
                  </a:lnTo>
                  <a:lnTo>
                    <a:pt x="12700" y="76200"/>
                  </a:lnTo>
                  <a:lnTo>
                    <a:pt x="77470" y="151130"/>
                  </a:lnTo>
                  <a:lnTo>
                    <a:pt x="12700" y="226060"/>
                  </a:lnTo>
                  <a:lnTo>
                    <a:pt x="77470" y="300990"/>
                  </a:lnTo>
                  <a:lnTo>
                    <a:pt x="12700" y="375920"/>
                  </a:lnTo>
                  <a:lnTo>
                    <a:pt x="77470" y="450850"/>
                  </a:lnTo>
                  <a:lnTo>
                    <a:pt x="12700" y="525780"/>
                  </a:lnTo>
                  <a:lnTo>
                    <a:pt x="77470" y="600710"/>
                  </a:lnTo>
                  <a:lnTo>
                    <a:pt x="12700" y="675640"/>
                  </a:lnTo>
                  <a:lnTo>
                    <a:pt x="77470" y="750570"/>
                  </a:lnTo>
                  <a:lnTo>
                    <a:pt x="12700" y="825500"/>
                  </a:lnTo>
                  <a:lnTo>
                    <a:pt x="77470" y="900430"/>
                  </a:lnTo>
                  <a:lnTo>
                    <a:pt x="12700" y="975360"/>
                  </a:lnTo>
                  <a:lnTo>
                    <a:pt x="77470" y="1050290"/>
                  </a:lnTo>
                  <a:lnTo>
                    <a:pt x="12700" y="1125220"/>
                  </a:lnTo>
                  <a:lnTo>
                    <a:pt x="77470" y="1200150"/>
                  </a:lnTo>
                  <a:lnTo>
                    <a:pt x="12700" y="1275080"/>
                  </a:lnTo>
                  <a:lnTo>
                    <a:pt x="77470" y="1350010"/>
                  </a:lnTo>
                  <a:lnTo>
                    <a:pt x="13970" y="1423670"/>
                  </a:lnTo>
                  <a:lnTo>
                    <a:pt x="92710" y="1489710"/>
                  </a:lnTo>
                  <a:lnTo>
                    <a:pt x="168910" y="1426210"/>
                  </a:lnTo>
                  <a:lnTo>
                    <a:pt x="245110" y="1489710"/>
                  </a:lnTo>
                  <a:lnTo>
                    <a:pt x="321310" y="1426210"/>
                  </a:lnTo>
                  <a:lnTo>
                    <a:pt x="397510" y="1489710"/>
                  </a:lnTo>
                  <a:lnTo>
                    <a:pt x="473710" y="1426210"/>
                  </a:lnTo>
                  <a:lnTo>
                    <a:pt x="549910" y="1489710"/>
                  </a:lnTo>
                  <a:lnTo>
                    <a:pt x="626110" y="1426210"/>
                  </a:lnTo>
                  <a:lnTo>
                    <a:pt x="702310" y="1489710"/>
                  </a:lnTo>
                  <a:lnTo>
                    <a:pt x="777240" y="1427480"/>
                  </a:lnTo>
                  <a:lnTo>
                    <a:pt x="852170" y="1489710"/>
                  </a:lnTo>
                  <a:lnTo>
                    <a:pt x="927100" y="1426210"/>
                  </a:lnTo>
                  <a:lnTo>
                    <a:pt x="1002030" y="1488440"/>
                  </a:lnTo>
                  <a:lnTo>
                    <a:pt x="1002030" y="1488440"/>
                  </a:lnTo>
                  <a:close/>
                </a:path>
              </a:pathLst>
            </a:custGeom>
            <a:solidFill>
              <a:srgbClr val="FDC74F"/>
            </a:solidFill>
          </p:spPr>
        </p:sp>
      </p:grpSp>
      <p:sp>
        <p:nvSpPr>
          <p:cNvPr name="AutoShape 4" id="4"/>
          <p:cNvSpPr/>
          <p:nvPr/>
        </p:nvSpPr>
        <p:spPr>
          <a:xfrm rot="0">
            <a:off x="17259300" y="0"/>
            <a:ext cx="1028700" cy="10287000"/>
          </a:xfrm>
          <a:prstGeom prst="rect">
            <a:avLst/>
          </a:prstGeom>
          <a:solidFill>
            <a:srgbClr val="FDC74F"/>
          </a:solidFill>
        </p:spPr>
      </p:sp>
      <p:sp>
        <p:nvSpPr>
          <p:cNvPr name="TextBox 5" id="5"/>
          <p:cNvSpPr txBox="true"/>
          <p:nvPr/>
        </p:nvSpPr>
        <p:spPr>
          <a:xfrm rot="0">
            <a:off x="1676400" y="1438275"/>
            <a:ext cx="9165556" cy="1314450"/>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Objectives</a:t>
            </a:r>
          </a:p>
        </p:txBody>
      </p:sp>
      <p:grpSp>
        <p:nvGrpSpPr>
          <p:cNvPr name="Group 6" id="6"/>
          <p:cNvGrpSpPr/>
          <p:nvPr/>
        </p:nvGrpSpPr>
        <p:grpSpPr>
          <a:xfrm rot="0">
            <a:off x="1676400" y="4988046"/>
            <a:ext cx="3814904" cy="2694761"/>
            <a:chOff x="0" y="0"/>
            <a:chExt cx="5086539" cy="3593015"/>
          </a:xfrm>
        </p:grpSpPr>
        <p:sp>
          <p:nvSpPr>
            <p:cNvPr name="TextBox 7" id="7"/>
            <p:cNvSpPr txBox="true"/>
            <p:nvPr/>
          </p:nvSpPr>
          <p:spPr>
            <a:xfrm rot="0">
              <a:off x="0" y="1884442"/>
              <a:ext cx="508653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a:t>
              </a:r>
            </a:p>
          </p:txBody>
        </p:sp>
        <p:sp>
          <p:nvSpPr>
            <p:cNvPr name="TextBox 8" id="8"/>
            <p:cNvSpPr txBox="true"/>
            <p:nvPr/>
          </p:nvSpPr>
          <p:spPr>
            <a:xfrm rot="0">
              <a:off x="0" y="-38100"/>
              <a:ext cx="5086539"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First Objective</a:t>
              </a:r>
            </a:p>
          </p:txBody>
        </p:sp>
      </p:grpSp>
      <p:grpSp>
        <p:nvGrpSpPr>
          <p:cNvPr name="Group 9" id="9"/>
          <p:cNvGrpSpPr/>
          <p:nvPr/>
        </p:nvGrpSpPr>
        <p:grpSpPr>
          <a:xfrm rot="0">
            <a:off x="1676400" y="3649071"/>
            <a:ext cx="961029" cy="961029"/>
            <a:chOff x="0" y="0"/>
            <a:chExt cx="1281372" cy="1281372"/>
          </a:xfrm>
        </p:grpSpPr>
        <p:grpSp>
          <p:nvGrpSpPr>
            <p:cNvPr name="Group 10" id="10"/>
            <p:cNvGrpSpPr/>
            <p:nvPr/>
          </p:nvGrpSpPr>
          <p:grpSpPr>
            <a:xfrm rot="0">
              <a:off x="0" y="0"/>
              <a:ext cx="1281372" cy="1281372"/>
              <a:chOff x="0" y="0"/>
              <a:chExt cx="6350000" cy="6350000"/>
            </a:xfrm>
          </p:grpSpPr>
          <p:sp>
            <p:nvSpPr>
              <p:cNvPr name="Freeform 11" id="11"/>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4D1"/>
              </a:solidFill>
            </p:spPr>
          </p:sp>
        </p:grpSp>
        <p:sp>
          <p:nvSpPr>
            <p:cNvPr name="TextBox 12" id="12"/>
            <p:cNvSpPr txBox="true"/>
            <p:nvPr/>
          </p:nvSpPr>
          <p:spPr>
            <a:xfrm rot="0">
              <a:off x="327497" y="311000"/>
              <a:ext cx="643240" cy="628650"/>
            </a:xfrm>
            <a:prstGeom prst="rect">
              <a:avLst/>
            </a:prstGeom>
          </p:spPr>
          <p:txBody>
            <a:bodyPr anchor="t" rtlCol="false" tIns="0" lIns="0" bIns="0" rIns="0">
              <a:spAutoFit/>
            </a:bodyPr>
            <a:lstStyle/>
            <a:p>
              <a:pPr algn="ctr">
                <a:lnSpc>
                  <a:spcPts val="3600"/>
                </a:lnSpc>
              </a:pPr>
              <a:r>
                <a:rPr lang="en-US" sz="3000">
                  <a:solidFill>
                    <a:srgbClr val="FFFFFF"/>
                  </a:solidFill>
                  <a:latin typeface="Caladea Bold"/>
                </a:rPr>
                <a:t>1</a:t>
              </a:r>
            </a:p>
          </p:txBody>
        </p:sp>
      </p:grpSp>
      <p:grpSp>
        <p:nvGrpSpPr>
          <p:cNvPr name="Group 13" id="13"/>
          <p:cNvGrpSpPr/>
          <p:nvPr/>
        </p:nvGrpSpPr>
        <p:grpSpPr>
          <a:xfrm rot="0">
            <a:off x="6259178" y="4988046"/>
            <a:ext cx="3814904" cy="2694761"/>
            <a:chOff x="0" y="0"/>
            <a:chExt cx="5086539" cy="3593015"/>
          </a:xfrm>
        </p:grpSpPr>
        <p:sp>
          <p:nvSpPr>
            <p:cNvPr name="TextBox 14" id="14"/>
            <p:cNvSpPr txBox="true"/>
            <p:nvPr/>
          </p:nvSpPr>
          <p:spPr>
            <a:xfrm rot="0">
              <a:off x="0" y="1884442"/>
              <a:ext cx="508653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a:t>
              </a:r>
            </a:p>
          </p:txBody>
        </p:sp>
        <p:sp>
          <p:nvSpPr>
            <p:cNvPr name="TextBox 15" id="15"/>
            <p:cNvSpPr txBox="true"/>
            <p:nvPr/>
          </p:nvSpPr>
          <p:spPr>
            <a:xfrm rot="0">
              <a:off x="0" y="-38100"/>
              <a:ext cx="5086539"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Second Objective</a:t>
              </a:r>
            </a:p>
          </p:txBody>
        </p:sp>
      </p:grpSp>
      <p:grpSp>
        <p:nvGrpSpPr>
          <p:cNvPr name="Group 16" id="16"/>
          <p:cNvGrpSpPr/>
          <p:nvPr/>
        </p:nvGrpSpPr>
        <p:grpSpPr>
          <a:xfrm rot="0">
            <a:off x="6259178" y="3649071"/>
            <a:ext cx="961029" cy="961029"/>
            <a:chOff x="0" y="0"/>
            <a:chExt cx="1281372" cy="1281372"/>
          </a:xfrm>
        </p:grpSpPr>
        <p:grpSp>
          <p:nvGrpSpPr>
            <p:cNvPr name="Group 17" id="17"/>
            <p:cNvGrpSpPr/>
            <p:nvPr/>
          </p:nvGrpSpPr>
          <p:grpSpPr>
            <a:xfrm rot="0">
              <a:off x="0" y="0"/>
              <a:ext cx="1281372" cy="1281372"/>
              <a:chOff x="0" y="0"/>
              <a:chExt cx="6350000" cy="6350000"/>
            </a:xfrm>
          </p:grpSpPr>
          <p:sp>
            <p:nvSpPr>
              <p:cNvPr name="Freeform 18" id="18"/>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F734C"/>
              </a:solidFill>
            </p:spPr>
          </p:sp>
        </p:grpSp>
        <p:sp>
          <p:nvSpPr>
            <p:cNvPr name="TextBox 19" id="19"/>
            <p:cNvSpPr txBox="true"/>
            <p:nvPr/>
          </p:nvSpPr>
          <p:spPr>
            <a:xfrm rot="0">
              <a:off x="327497" y="311000"/>
              <a:ext cx="643240" cy="628650"/>
            </a:xfrm>
            <a:prstGeom prst="rect">
              <a:avLst/>
            </a:prstGeom>
          </p:spPr>
          <p:txBody>
            <a:bodyPr anchor="t" rtlCol="false" tIns="0" lIns="0" bIns="0" rIns="0">
              <a:spAutoFit/>
            </a:bodyPr>
            <a:lstStyle/>
            <a:p>
              <a:pPr algn="ctr">
                <a:lnSpc>
                  <a:spcPts val="3600"/>
                </a:lnSpc>
              </a:pPr>
              <a:r>
                <a:rPr lang="en-US" sz="3000">
                  <a:solidFill>
                    <a:srgbClr val="FFFFFF"/>
                  </a:solidFill>
                  <a:latin typeface="Caladea Bold"/>
                </a:rPr>
                <a:t>2</a:t>
              </a:r>
            </a:p>
          </p:txBody>
        </p:sp>
      </p:grpSp>
      <p:grpSp>
        <p:nvGrpSpPr>
          <p:cNvPr name="Group 20" id="20"/>
          <p:cNvGrpSpPr/>
          <p:nvPr/>
        </p:nvGrpSpPr>
        <p:grpSpPr>
          <a:xfrm rot="0">
            <a:off x="10841956" y="4988046"/>
            <a:ext cx="3814904" cy="2694761"/>
            <a:chOff x="0" y="0"/>
            <a:chExt cx="5086539" cy="3593015"/>
          </a:xfrm>
        </p:grpSpPr>
        <p:sp>
          <p:nvSpPr>
            <p:cNvPr name="TextBox 21" id="21"/>
            <p:cNvSpPr txBox="true"/>
            <p:nvPr/>
          </p:nvSpPr>
          <p:spPr>
            <a:xfrm rot="0">
              <a:off x="0" y="1884442"/>
              <a:ext cx="508653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a:t>
              </a:r>
            </a:p>
          </p:txBody>
        </p:sp>
        <p:sp>
          <p:nvSpPr>
            <p:cNvPr name="TextBox 22" id="22"/>
            <p:cNvSpPr txBox="true"/>
            <p:nvPr/>
          </p:nvSpPr>
          <p:spPr>
            <a:xfrm rot="0">
              <a:off x="0" y="-38100"/>
              <a:ext cx="5086539"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Third Objective</a:t>
              </a:r>
            </a:p>
          </p:txBody>
        </p:sp>
      </p:grpSp>
      <p:grpSp>
        <p:nvGrpSpPr>
          <p:cNvPr name="Group 23" id="23"/>
          <p:cNvGrpSpPr/>
          <p:nvPr/>
        </p:nvGrpSpPr>
        <p:grpSpPr>
          <a:xfrm rot="0">
            <a:off x="10841956" y="3649071"/>
            <a:ext cx="961029" cy="961029"/>
            <a:chOff x="0" y="0"/>
            <a:chExt cx="1281372" cy="1281372"/>
          </a:xfrm>
        </p:grpSpPr>
        <p:grpSp>
          <p:nvGrpSpPr>
            <p:cNvPr name="Group 24" id="24"/>
            <p:cNvGrpSpPr/>
            <p:nvPr/>
          </p:nvGrpSpPr>
          <p:grpSpPr>
            <a:xfrm rot="0">
              <a:off x="0" y="0"/>
              <a:ext cx="1281372" cy="1281372"/>
              <a:chOff x="0" y="0"/>
              <a:chExt cx="6350000" cy="6350000"/>
            </a:xfrm>
          </p:grpSpPr>
          <p:sp>
            <p:nvSpPr>
              <p:cNvPr name="Freeform 25" id="25"/>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DC74F"/>
              </a:solidFill>
            </p:spPr>
          </p:sp>
        </p:grpSp>
        <p:sp>
          <p:nvSpPr>
            <p:cNvPr name="TextBox 26" id="26"/>
            <p:cNvSpPr txBox="true"/>
            <p:nvPr/>
          </p:nvSpPr>
          <p:spPr>
            <a:xfrm rot="0">
              <a:off x="327497" y="311000"/>
              <a:ext cx="643240" cy="628650"/>
            </a:xfrm>
            <a:prstGeom prst="rect">
              <a:avLst/>
            </a:prstGeom>
          </p:spPr>
          <p:txBody>
            <a:bodyPr anchor="t" rtlCol="false" tIns="0" lIns="0" bIns="0" rIns="0">
              <a:spAutoFit/>
            </a:bodyPr>
            <a:lstStyle/>
            <a:p>
              <a:pPr algn="ctr">
                <a:lnSpc>
                  <a:spcPts val="3600"/>
                </a:lnSpc>
              </a:pPr>
              <a:r>
                <a:rPr lang="en-US" sz="3000">
                  <a:solidFill>
                    <a:srgbClr val="FFFFFF"/>
                  </a:solidFill>
                  <a:latin typeface="Caladea Bold"/>
                </a:rPr>
                <a:t>3</a:t>
              </a:r>
            </a:p>
          </p:txBody>
        </p:sp>
      </p:grpSp>
      <p:sp>
        <p:nvSpPr>
          <p:cNvPr name="TextBox 27" id="27"/>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Larissa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8454D1"/>
        </a:solidFill>
      </p:bgPr>
    </p:bg>
    <p:spTree>
      <p:nvGrpSpPr>
        <p:cNvPr id="1" name=""/>
        <p:cNvGrpSpPr/>
        <p:nvPr/>
      </p:nvGrpSpPr>
      <p:grpSpPr>
        <a:xfrm>
          <a:off x="0" y="0"/>
          <a:ext cx="0" cy="0"/>
          <a:chOff x="0" y="0"/>
          <a:chExt cx="0" cy="0"/>
        </a:xfrm>
      </p:grpSpPr>
      <p:sp>
        <p:nvSpPr>
          <p:cNvPr name="AutoShape 2" id="2"/>
          <p:cNvSpPr/>
          <p:nvPr/>
        </p:nvSpPr>
        <p:spPr>
          <a:xfrm rot="0">
            <a:off x="17259300" y="0"/>
            <a:ext cx="1028700" cy="10287000"/>
          </a:xfrm>
          <a:prstGeom prst="rect">
            <a:avLst/>
          </a:prstGeom>
          <a:solidFill>
            <a:srgbClr val="EF734C"/>
          </a:solidFill>
        </p:spPr>
      </p:sp>
      <p:grpSp>
        <p:nvGrpSpPr>
          <p:cNvPr name="Group 3" id="3"/>
          <p:cNvGrpSpPr>
            <a:grpSpLocks noChangeAspect="true"/>
          </p:cNvGrpSpPr>
          <p:nvPr/>
        </p:nvGrpSpPr>
        <p:grpSpPr>
          <a:xfrm rot="0">
            <a:off x="1028700" y="3265235"/>
            <a:ext cx="6025088" cy="5993065"/>
            <a:chOff x="0" y="0"/>
            <a:chExt cx="6451600" cy="6417310"/>
          </a:xfrm>
        </p:grpSpPr>
        <p:sp>
          <p:nvSpPr>
            <p:cNvPr name="Freeform 4" id="4"/>
            <p:cNvSpPr/>
            <p:nvPr/>
          </p:nvSpPr>
          <p:spPr>
            <a:xfrm>
              <a:off x="33020" y="33020"/>
              <a:ext cx="6385560" cy="6350000"/>
            </a:xfrm>
            <a:custGeom>
              <a:avLst/>
              <a:gdLst/>
              <a:ahLst/>
              <a:cxnLst/>
              <a:rect r="r" b="b" t="t" l="l"/>
              <a:pathLst>
                <a:path h="6350000" w="6385560">
                  <a:moveTo>
                    <a:pt x="3192780" y="621030"/>
                  </a:moveTo>
                  <a:lnTo>
                    <a:pt x="3526790" y="0"/>
                  </a:lnTo>
                  <a:lnTo>
                    <a:pt x="3723640" y="676910"/>
                  </a:lnTo>
                  <a:lnTo>
                    <a:pt x="4179570" y="139700"/>
                  </a:lnTo>
                  <a:lnTo>
                    <a:pt x="4231640" y="842010"/>
                  </a:lnTo>
                  <a:lnTo>
                    <a:pt x="4789170" y="410210"/>
                  </a:lnTo>
                  <a:lnTo>
                    <a:pt x="4693920" y="1108710"/>
                  </a:lnTo>
                  <a:lnTo>
                    <a:pt x="5328920" y="802640"/>
                  </a:lnTo>
                  <a:lnTo>
                    <a:pt x="5091430" y="1466850"/>
                  </a:lnTo>
                  <a:lnTo>
                    <a:pt x="5775960" y="1299210"/>
                  </a:lnTo>
                  <a:lnTo>
                    <a:pt x="5405119" y="1898650"/>
                  </a:lnTo>
                  <a:lnTo>
                    <a:pt x="6109969" y="1877060"/>
                  </a:lnTo>
                  <a:lnTo>
                    <a:pt x="5622289" y="2386330"/>
                  </a:lnTo>
                  <a:lnTo>
                    <a:pt x="6315710" y="2512060"/>
                  </a:lnTo>
                  <a:lnTo>
                    <a:pt x="5732780" y="2908300"/>
                  </a:lnTo>
                  <a:lnTo>
                    <a:pt x="6385560" y="3175000"/>
                  </a:lnTo>
                  <a:lnTo>
                    <a:pt x="5732780" y="3441700"/>
                  </a:lnTo>
                  <a:lnTo>
                    <a:pt x="6315710" y="3839210"/>
                  </a:lnTo>
                  <a:lnTo>
                    <a:pt x="5622290" y="3964940"/>
                  </a:lnTo>
                  <a:lnTo>
                    <a:pt x="6109970" y="4474210"/>
                  </a:lnTo>
                  <a:lnTo>
                    <a:pt x="5405120" y="4452620"/>
                  </a:lnTo>
                  <a:lnTo>
                    <a:pt x="5775960" y="5052060"/>
                  </a:lnTo>
                  <a:lnTo>
                    <a:pt x="5091430" y="4884420"/>
                  </a:lnTo>
                  <a:lnTo>
                    <a:pt x="5328920" y="5547360"/>
                  </a:lnTo>
                  <a:lnTo>
                    <a:pt x="4693920" y="5241290"/>
                  </a:lnTo>
                  <a:lnTo>
                    <a:pt x="4789170" y="5939790"/>
                  </a:lnTo>
                  <a:lnTo>
                    <a:pt x="4231640" y="5507990"/>
                  </a:lnTo>
                  <a:lnTo>
                    <a:pt x="4179570" y="6211570"/>
                  </a:lnTo>
                  <a:lnTo>
                    <a:pt x="3723640" y="5673090"/>
                  </a:lnTo>
                  <a:lnTo>
                    <a:pt x="3526790" y="6350000"/>
                  </a:lnTo>
                  <a:lnTo>
                    <a:pt x="3192780" y="5728970"/>
                  </a:lnTo>
                  <a:lnTo>
                    <a:pt x="2858770" y="6350000"/>
                  </a:lnTo>
                  <a:lnTo>
                    <a:pt x="2661920" y="5673090"/>
                  </a:lnTo>
                  <a:lnTo>
                    <a:pt x="2205990" y="6211570"/>
                  </a:lnTo>
                  <a:lnTo>
                    <a:pt x="2153920" y="5507990"/>
                  </a:lnTo>
                  <a:lnTo>
                    <a:pt x="1596390" y="5939790"/>
                  </a:lnTo>
                  <a:lnTo>
                    <a:pt x="1691640" y="5241290"/>
                  </a:lnTo>
                  <a:lnTo>
                    <a:pt x="1056640" y="5547360"/>
                  </a:lnTo>
                  <a:lnTo>
                    <a:pt x="1295400" y="4884420"/>
                  </a:lnTo>
                  <a:lnTo>
                    <a:pt x="609600" y="5052060"/>
                  </a:lnTo>
                  <a:lnTo>
                    <a:pt x="981710" y="4452620"/>
                  </a:lnTo>
                  <a:lnTo>
                    <a:pt x="276860" y="4474210"/>
                  </a:lnTo>
                  <a:lnTo>
                    <a:pt x="764540" y="3964940"/>
                  </a:lnTo>
                  <a:lnTo>
                    <a:pt x="69850" y="3839210"/>
                  </a:lnTo>
                  <a:lnTo>
                    <a:pt x="652780" y="3441700"/>
                  </a:lnTo>
                  <a:lnTo>
                    <a:pt x="0" y="3175000"/>
                  </a:lnTo>
                  <a:lnTo>
                    <a:pt x="652780" y="2908300"/>
                  </a:lnTo>
                  <a:lnTo>
                    <a:pt x="69850" y="2512060"/>
                  </a:lnTo>
                  <a:lnTo>
                    <a:pt x="764540" y="2386330"/>
                  </a:lnTo>
                  <a:lnTo>
                    <a:pt x="276860" y="1877060"/>
                  </a:lnTo>
                  <a:lnTo>
                    <a:pt x="981710" y="1898650"/>
                  </a:lnTo>
                  <a:lnTo>
                    <a:pt x="609600" y="1299210"/>
                  </a:lnTo>
                  <a:lnTo>
                    <a:pt x="1295400" y="1466850"/>
                  </a:lnTo>
                  <a:lnTo>
                    <a:pt x="1056640" y="802640"/>
                  </a:lnTo>
                  <a:lnTo>
                    <a:pt x="1691640" y="1108710"/>
                  </a:lnTo>
                  <a:lnTo>
                    <a:pt x="1596390" y="410210"/>
                  </a:lnTo>
                  <a:lnTo>
                    <a:pt x="2153920" y="842010"/>
                  </a:lnTo>
                  <a:lnTo>
                    <a:pt x="2205990" y="139700"/>
                  </a:lnTo>
                  <a:lnTo>
                    <a:pt x="2661920" y="676910"/>
                  </a:lnTo>
                  <a:lnTo>
                    <a:pt x="2858770" y="0"/>
                  </a:lnTo>
                  <a:lnTo>
                    <a:pt x="3192780" y="621030"/>
                  </a:lnTo>
                  <a:close/>
                </a:path>
              </a:pathLst>
            </a:custGeom>
            <a:blipFill>
              <a:blip r:embed="rId2"/>
              <a:stretch>
                <a:fillRect l="0" r="0" t="-25325" b="-25325"/>
              </a:stretch>
            </a:blipFill>
          </p:spPr>
        </p:sp>
        <p:sp>
          <p:nvSpPr>
            <p:cNvPr name="Freeform 5" id="5"/>
            <p:cNvSpPr/>
            <p:nvPr/>
          </p:nvSpPr>
          <p:spPr>
            <a:xfrm>
              <a:off x="0" y="0"/>
              <a:ext cx="6451600" cy="6417310"/>
            </a:xfrm>
            <a:custGeom>
              <a:avLst/>
              <a:gdLst/>
              <a:ahLst/>
              <a:cxnLst/>
              <a:rect r="r" b="b" t="t" l="l"/>
              <a:pathLst>
                <a:path h="6417310" w="6451600">
                  <a:moveTo>
                    <a:pt x="3563620" y="6417310"/>
                  </a:moveTo>
                  <a:lnTo>
                    <a:pt x="3225800" y="5788660"/>
                  </a:lnTo>
                  <a:lnTo>
                    <a:pt x="2887980" y="6416040"/>
                  </a:lnTo>
                  <a:lnTo>
                    <a:pt x="2688590" y="5731510"/>
                  </a:lnTo>
                  <a:lnTo>
                    <a:pt x="2228850" y="6275070"/>
                  </a:lnTo>
                  <a:lnTo>
                    <a:pt x="2175510" y="5565140"/>
                  </a:lnTo>
                  <a:lnTo>
                    <a:pt x="1612900" y="6002020"/>
                  </a:lnTo>
                  <a:lnTo>
                    <a:pt x="1709420" y="5295900"/>
                  </a:lnTo>
                  <a:lnTo>
                    <a:pt x="1066800" y="5605780"/>
                  </a:lnTo>
                  <a:lnTo>
                    <a:pt x="1308100" y="4935220"/>
                  </a:lnTo>
                  <a:lnTo>
                    <a:pt x="615950" y="5104130"/>
                  </a:lnTo>
                  <a:lnTo>
                    <a:pt x="990600" y="4498340"/>
                  </a:lnTo>
                  <a:lnTo>
                    <a:pt x="279400" y="4519930"/>
                  </a:lnTo>
                  <a:lnTo>
                    <a:pt x="772160" y="4005580"/>
                  </a:lnTo>
                  <a:lnTo>
                    <a:pt x="71120" y="3878580"/>
                  </a:lnTo>
                  <a:lnTo>
                    <a:pt x="660400" y="3477260"/>
                  </a:lnTo>
                  <a:lnTo>
                    <a:pt x="0" y="3208020"/>
                  </a:lnTo>
                  <a:lnTo>
                    <a:pt x="659130" y="2938780"/>
                  </a:lnTo>
                  <a:lnTo>
                    <a:pt x="71120" y="2537460"/>
                  </a:lnTo>
                  <a:lnTo>
                    <a:pt x="772160" y="2410460"/>
                  </a:lnTo>
                  <a:lnTo>
                    <a:pt x="279400" y="1896110"/>
                  </a:lnTo>
                  <a:lnTo>
                    <a:pt x="990600" y="1917700"/>
                  </a:lnTo>
                  <a:lnTo>
                    <a:pt x="615950" y="1311910"/>
                  </a:lnTo>
                  <a:lnTo>
                    <a:pt x="1308100" y="1480820"/>
                  </a:lnTo>
                  <a:lnTo>
                    <a:pt x="1066800" y="811530"/>
                  </a:lnTo>
                  <a:lnTo>
                    <a:pt x="1708150" y="1121410"/>
                  </a:lnTo>
                  <a:lnTo>
                    <a:pt x="1612900" y="414020"/>
                  </a:lnTo>
                  <a:lnTo>
                    <a:pt x="2176780" y="850900"/>
                  </a:lnTo>
                  <a:lnTo>
                    <a:pt x="2230120" y="140970"/>
                  </a:lnTo>
                  <a:lnTo>
                    <a:pt x="2689860" y="684530"/>
                  </a:lnTo>
                  <a:lnTo>
                    <a:pt x="2889250" y="0"/>
                  </a:lnTo>
                  <a:lnTo>
                    <a:pt x="3225800" y="627380"/>
                  </a:lnTo>
                  <a:lnTo>
                    <a:pt x="3563620" y="0"/>
                  </a:lnTo>
                  <a:lnTo>
                    <a:pt x="3763010" y="684530"/>
                  </a:lnTo>
                  <a:lnTo>
                    <a:pt x="4222750" y="139700"/>
                  </a:lnTo>
                  <a:lnTo>
                    <a:pt x="4276090" y="849630"/>
                  </a:lnTo>
                  <a:lnTo>
                    <a:pt x="4838700" y="414020"/>
                  </a:lnTo>
                  <a:lnTo>
                    <a:pt x="4742180" y="1120140"/>
                  </a:lnTo>
                  <a:lnTo>
                    <a:pt x="5384800" y="811530"/>
                  </a:lnTo>
                  <a:lnTo>
                    <a:pt x="5143500" y="1482090"/>
                  </a:lnTo>
                  <a:lnTo>
                    <a:pt x="5835650" y="1313180"/>
                  </a:lnTo>
                  <a:lnTo>
                    <a:pt x="5461000" y="1917700"/>
                  </a:lnTo>
                  <a:lnTo>
                    <a:pt x="6173470" y="1896110"/>
                  </a:lnTo>
                  <a:lnTo>
                    <a:pt x="5680710" y="2410460"/>
                  </a:lnTo>
                  <a:lnTo>
                    <a:pt x="6381750" y="2537460"/>
                  </a:lnTo>
                  <a:lnTo>
                    <a:pt x="5792470" y="2938780"/>
                  </a:lnTo>
                  <a:lnTo>
                    <a:pt x="6451600" y="3208020"/>
                  </a:lnTo>
                  <a:lnTo>
                    <a:pt x="5792470" y="3477260"/>
                  </a:lnTo>
                  <a:lnTo>
                    <a:pt x="6381750" y="3878580"/>
                  </a:lnTo>
                  <a:lnTo>
                    <a:pt x="5680710" y="4005580"/>
                  </a:lnTo>
                  <a:lnTo>
                    <a:pt x="6173470" y="4519930"/>
                  </a:lnTo>
                  <a:lnTo>
                    <a:pt x="5461000" y="4498340"/>
                  </a:lnTo>
                  <a:lnTo>
                    <a:pt x="5835650" y="5104130"/>
                  </a:lnTo>
                  <a:lnTo>
                    <a:pt x="5143500" y="4935220"/>
                  </a:lnTo>
                  <a:lnTo>
                    <a:pt x="5384800" y="5605780"/>
                  </a:lnTo>
                  <a:lnTo>
                    <a:pt x="4743450" y="5295900"/>
                  </a:lnTo>
                  <a:lnTo>
                    <a:pt x="4839970" y="6002020"/>
                  </a:lnTo>
                  <a:lnTo>
                    <a:pt x="4276090" y="5566410"/>
                  </a:lnTo>
                  <a:lnTo>
                    <a:pt x="4222750" y="6276340"/>
                  </a:lnTo>
                  <a:lnTo>
                    <a:pt x="3763010" y="5732780"/>
                  </a:lnTo>
                  <a:lnTo>
                    <a:pt x="3563620" y="6417310"/>
                  </a:lnTo>
                  <a:close/>
                  <a:moveTo>
                    <a:pt x="2700020" y="5680710"/>
                  </a:moveTo>
                  <a:lnTo>
                    <a:pt x="2895600" y="6350000"/>
                  </a:lnTo>
                  <a:lnTo>
                    <a:pt x="3225800" y="5735320"/>
                  </a:lnTo>
                  <a:lnTo>
                    <a:pt x="3556000" y="6350000"/>
                  </a:lnTo>
                  <a:lnTo>
                    <a:pt x="3751580" y="5680710"/>
                  </a:lnTo>
                  <a:lnTo>
                    <a:pt x="4202430" y="6212840"/>
                  </a:lnTo>
                  <a:lnTo>
                    <a:pt x="4254500" y="5516880"/>
                  </a:lnTo>
                  <a:lnTo>
                    <a:pt x="4805680" y="5943600"/>
                  </a:lnTo>
                  <a:lnTo>
                    <a:pt x="4711700" y="5252720"/>
                  </a:lnTo>
                  <a:lnTo>
                    <a:pt x="5340350" y="5556250"/>
                  </a:lnTo>
                  <a:lnTo>
                    <a:pt x="5104130" y="4899660"/>
                  </a:lnTo>
                  <a:lnTo>
                    <a:pt x="5782310" y="5066030"/>
                  </a:lnTo>
                  <a:lnTo>
                    <a:pt x="5415280" y="4472940"/>
                  </a:lnTo>
                  <a:lnTo>
                    <a:pt x="6112510" y="4494530"/>
                  </a:lnTo>
                  <a:lnTo>
                    <a:pt x="5629910" y="3990340"/>
                  </a:lnTo>
                  <a:lnTo>
                    <a:pt x="6316980" y="3865880"/>
                  </a:lnTo>
                  <a:lnTo>
                    <a:pt x="5740400" y="3473450"/>
                  </a:lnTo>
                  <a:lnTo>
                    <a:pt x="6385560" y="3209290"/>
                  </a:lnTo>
                  <a:lnTo>
                    <a:pt x="5740400" y="2945130"/>
                  </a:lnTo>
                  <a:lnTo>
                    <a:pt x="6316980" y="2552700"/>
                  </a:lnTo>
                  <a:lnTo>
                    <a:pt x="5629910" y="2428240"/>
                  </a:lnTo>
                  <a:lnTo>
                    <a:pt x="6112510" y="1924050"/>
                  </a:lnTo>
                  <a:lnTo>
                    <a:pt x="5415280" y="1945640"/>
                  </a:lnTo>
                  <a:lnTo>
                    <a:pt x="5782310" y="1352550"/>
                  </a:lnTo>
                  <a:lnTo>
                    <a:pt x="5104130" y="1518920"/>
                  </a:lnTo>
                  <a:lnTo>
                    <a:pt x="5340350" y="862330"/>
                  </a:lnTo>
                  <a:lnTo>
                    <a:pt x="4711700" y="1163320"/>
                  </a:lnTo>
                  <a:lnTo>
                    <a:pt x="4805680" y="472440"/>
                  </a:lnTo>
                  <a:lnTo>
                    <a:pt x="4254500" y="899160"/>
                  </a:lnTo>
                  <a:lnTo>
                    <a:pt x="4202430" y="203200"/>
                  </a:lnTo>
                  <a:lnTo>
                    <a:pt x="3751580" y="736600"/>
                  </a:lnTo>
                  <a:lnTo>
                    <a:pt x="3556000" y="67310"/>
                  </a:lnTo>
                  <a:lnTo>
                    <a:pt x="3225800" y="681990"/>
                  </a:lnTo>
                  <a:lnTo>
                    <a:pt x="2895600" y="67310"/>
                  </a:lnTo>
                  <a:lnTo>
                    <a:pt x="2700020" y="736600"/>
                  </a:lnTo>
                  <a:lnTo>
                    <a:pt x="2249170" y="204470"/>
                  </a:lnTo>
                  <a:lnTo>
                    <a:pt x="2197100" y="900430"/>
                  </a:lnTo>
                  <a:lnTo>
                    <a:pt x="1645920" y="473710"/>
                  </a:lnTo>
                  <a:lnTo>
                    <a:pt x="1739900" y="1164590"/>
                  </a:lnTo>
                  <a:lnTo>
                    <a:pt x="1112520" y="861060"/>
                  </a:lnTo>
                  <a:lnTo>
                    <a:pt x="1348740" y="1517650"/>
                  </a:lnTo>
                  <a:lnTo>
                    <a:pt x="670560" y="1351280"/>
                  </a:lnTo>
                  <a:lnTo>
                    <a:pt x="1037590" y="1944370"/>
                  </a:lnTo>
                  <a:lnTo>
                    <a:pt x="340360" y="1922780"/>
                  </a:lnTo>
                  <a:lnTo>
                    <a:pt x="822960" y="2426970"/>
                  </a:lnTo>
                  <a:lnTo>
                    <a:pt x="137160" y="2551430"/>
                  </a:lnTo>
                  <a:lnTo>
                    <a:pt x="713740" y="2943860"/>
                  </a:lnTo>
                  <a:lnTo>
                    <a:pt x="67310" y="3208020"/>
                  </a:lnTo>
                  <a:lnTo>
                    <a:pt x="712470" y="3472180"/>
                  </a:lnTo>
                  <a:lnTo>
                    <a:pt x="135890" y="3864610"/>
                  </a:lnTo>
                  <a:lnTo>
                    <a:pt x="821690" y="3989070"/>
                  </a:lnTo>
                  <a:lnTo>
                    <a:pt x="339090" y="4493260"/>
                  </a:lnTo>
                  <a:lnTo>
                    <a:pt x="1036320" y="4471670"/>
                  </a:lnTo>
                  <a:lnTo>
                    <a:pt x="669290" y="5064760"/>
                  </a:lnTo>
                  <a:lnTo>
                    <a:pt x="1347470" y="4898390"/>
                  </a:lnTo>
                  <a:lnTo>
                    <a:pt x="1111250" y="5554980"/>
                  </a:lnTo>
                  <a:lnTo>
                    <a:pt x="1739900" y="5251450"/>
                  </a:lnTo>
                  <a:lnTo>
                    <a:pt x="1645920" y="5942330"/>
                  </a:lnTo>
                  <a:lnTo>
                    <a:pt x="2197100" y="5515610"/>
                  </a:lnTo>
                  <a:lnTo>
                    <a:pt x="2249170" y="6211570"/>
                  </a:lnTo>
                  <a:lnTo>
                    <a:pt x="2700020" y="5680710"/>
                  </a:lnTo>
                  <a:close/>
                </a:path>
              </a:pathLst>
            </a:custGeom>
            <a:solidFill>
              <a:srgbClr val="FDC74F"/>
            </a:solidFill>
          </p:spPr>
        </p:sp>
      </p:grpSp>
      <p:sp>
        <p:nvSpPr>
          <p:cNvPr name="TextBox 6" id="6"/>
          <p:cNvSpPr txBox="true"/>
          <p:nvPr/>
        </p:nvSpPr>
        <p:spPr>
          <a:xfrm rot="0">
            <a:off x="1213532" y="1000125"/>
            <a:ext cx="10172854" cy="1314450"/>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Background</a:t>
            </a:r>
          </a:p>
        </p:txBody>
      </p:sp>
      <p:grpSp>
        <p:nvGrpSpPr>
          <p:cNvPr name="Group 7" id="7"/>
          <p:cNvGrpSpPr/>
          <p:nvPr/>
        </p:nvGrpSpPr>
        <p:grpSpPr>
          <a:xfrm rot="0">
            <a:off x="8414758" y="4325494"/>
            <a:ext cx="7737969" cy="3872547"/>
            <a:chOff x="0" y="0"/>
            <a:chExt cx="10317292" cy="5163396"/>
          </a:xfrm>
        </p:grpSpPr>
        <p:sp>
          <p:nvSpPr>
            <p:cNvPr name="TextBox 8" id="8"/>
            <p:cNvSpPr txBox="true"/>
            <p:nvPr/>
          </p:nvSpPr>
          <p:spPr>
            <a:xfrm rot="0">
              <a:off x="0" y="-38100"/>
              <a:ext cx="10317292" cy="76454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General Overview</a:t>
              </a:r>
            </a:p>
          </p:txBody>
        </p:sp>
        <p:sp>
          <p:nvSpPr>
            <p:cNvPr name="TextBox 9" id="9"/>
            <p:cNvSpPr txBox="true"/>
            <p:nvPr/>
          </p:nvSpPr>
          <p:spPr>
            <a:xfrm rot="0">
              <a:off x="0" y="933315"/>
              <a:ext cx="10317292" cy="1137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a:t>
              </a:r>
            </a:p>
          </p:txBody>
        </p:sp>
        <p:sp>
          <p:nvSpPr>
            <p:cNvPr name="TextBox 10" id="10"/>
            <p:cNvSpPr txBox="true"/>
            <p:nvPr/>
          </p:nvSpPr>
          <p:spPr>
            <a:xfrm rot="0">
              <a:off x="0" y="3054907"/>
              <a:ext cx="10317292" cy="76454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History</a:t>
              </a:r>
            </a:p>
          </p:txBody>
        </p:sp>
        <p:sp>
          <p:nvSpPr>
            <p:cNvPr name="TextBox 11" id="11"/>
            <p:cNvSpPr txBox="true"/>
            <p:nvPr/>
          </p:nvSpPr>
          <p:spPr>
            <a:xfrm rot="0">
              <a:off x="0" y="4026322"/>
              <a:ext cx="10317292" cy="1137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a:t>
              </a:r>
            </a:p>
          </p:txBody>
        </p:sp>
      </p:grpSp>
      <p:sp>
        <p:nvSpPr>
          <p:cNvPr name="TextBox 12" id="12"/>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Tristan</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F734C"/>
        </a:solidFill>
      </p:bgPr>
    </p:bg>
    <p:spTree>
      <p:nvGrpSpPr>
        <p:cNvPr id="1" name=""/>
        <p:cNvGrpSpPr/>
        <p:nvPr/>
      </p:nvGrpSpPr>
      <p:grpSpPr>
        <a:xfrm>
          <a:off x="0" y="0"/>
          <a:ext cx="0" cy="0"/>
          <a:chOff x="0" y="0"/>
          <a:chExt cx="0" cy="0"/>
        </a:xfrm>
      </p:grpSpPr>
      <p:sp>
        <p:nvSpPr>
          <p:cNvPr name="AutoShape 2" id="2"/>
          <p:cNvSpPr/>
          <p:nvPr/>
        </p:nvSpPr>
        <p:spPr>
          <a:xfrm rot="0">
            <a:off x="17259300" y="0"/>
            <a:ext cx="1028700" cy="10287000"/>
          </a:xfrm>
          <a:prstGeom prst="rect">
            <a:avLst/>
          </a:prstGeom>
          <a:solidFill>
            <a:srgbClr val="F6F6F6"/>
          </a:solidFill>
        </p:spPr>
      </p:sp>
      <p:sp>
        <p:nvSpPr>
          <p:cNvPr name="AutoShape 3" id="3"/>
          <p:cNvSpPr/>
          <p:nvPr/>
        </p:nvSpPr>
        <p:spPr>
          <a:xfrm rot="0">
            <a:off x="0" y="3485649"/>
            <a:ext cx="17259300" cy="6801351"/>
          </a:xfrm>
          <a:prstGeom prst="rect">
            <a:avLst/>
          </a:prstGeom>
          <a:solidFill>
            <a:srgbClr val="FDC74F"/>
          </a:solidFill>
        </p:spPr>
      </p:sp>
      <p:sp>
        <p:nvSpPr>
          <p:cNvPr name="TextBox 4" id="4"/>
          <p:cNvSpPr txBox="true"/>
          <p:nvPr/>
        </p:nvSpPr>
        <p:spPr>
          <a:xfrm rot="0">
            <a:off x="1028700" y="1019175"/>
            <a:ext cx="12754846" cy="1314450"/>
          </a:xfrm>
          <a:prstGeom prst="rect">
            <a:avLst/>
          </a:prstGeom>
        </p:spPr>
        <p:txBody>
          <a:bodyPr anchor="t" rtlCol="false" tIns="0" lIns="0" bIns="0" rIns="0">
            <a:spAutoFit/>
          </a:bodyPr>
          <a:lstStyle/>
          <a:p>
            <a:pPr>
              <a:lnSpc>
                <a:spcPts val="10319"/>
              </a:lnSpc>
            </a:pPr>
            <a:r>
              <a:rPr lang="en-US" sz="8599">
                <a:solidFill>
                  <a:srgbClr val="FFFFFF"/>
                </a:solidFill>
                <a:latin typeface="Caladea Bold"/>
              </a:rPr>
              <a:t>Lit Review</a:t>
            </a:r>
          </a:p>
        </p:txBody>
      </p:sp>
      <p:sp>
        <p:nvSpPr>
          <p:cNvPr name="TextBox 5" id="5"/>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Tristan</a:t>
            </a:r>
          </a:p>
        </p:txBody>
      </p:sp>
      <p:sp>
        <p:nvSpPr>
          <p:cNvPr name="TextBox 6" id="6"/>
          <p:cNvSpPr txBox="true"/>
          <p:nvPr/>
        </p:nvSpPr>
        <p:spPr>
          <a:xfrm rot="0">
            <a:off x="1332168" y="7062470"/>
            <a:ext cx="4201164" cy="2148205"/>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grpSp>
        <p:nvGrpSpPr>
          <p:cNvPr name="Group 7" id="7"/>
          <p:cNvGrpSpPr/>
          <p:nvPr/>
        </p:nvGrpSpPr>
        <p:grpSpPr>
          <a:xfrm rot="0">
            <a:off x="840164" y="5446666"/>
            <a:ext cx="4881704" cy="1118777"/>
            <a:chOff x="0" y="0"/>
            <a:chExt cx="1773297" cy="406400"/>
          </a:xfrm>
        </p:grpSpPr>
        <p:sp>
          <p:nvSpPr>
            <p:cNvPr name="Freeform 8" id="8"/>
            <p:cNvSpPr/>
            <p:nvPr/>
          </p:nvSpPr>
          <p:spPr>
            <a:xfrm>
              <a:off x="17780" y="22860"/>
              <a:ext cx="1747897" cy="360680"/>
            </a:xfrm>
            <a:custGeom>
              <a:avLst/>
              <a:gdLst/>
              <a:ahLst/>
              <a:cxnLst/>
              <a:rect r="r" b="b" t="t" l="l"/>
              <a:pathLst>
                <a:path h="360680" w="1747897">
                  <a:moveTo>
                    <a:pt x="1747897" y="180340"/>
                  </a:moveTo>
                  <a:cubicBezTo>
                    <a:pt x="1747897" y="81280"/>
                    <a:pt x="1667887" y="0"/>
                    <a:pt x="1567557" y="0"/>
                  </a:cubicBezTo>
                  <a:lnTo>
                    <a:pt x="172720" y="0"/>
                  </a:lnTo>
                  <a:lnTo>
                    <a:pt x="172720" y="1270"/>
                  </a:lnTo>
                  <a:cubicBezTo>
                    <a:pt x="76200" y="5080"/>
                    <a:pt x="0" y="83820"/>
                    <a:pt x="0" y="180340"/>
                  </a:cubicBezTo>
                  <a:cubicBezTo>
                    <a:pt x="0" y="276860"/>
                    <a:pt x="77470" y="355600"/>
                    <a:pt x="172720" y="359410"/>
                  </a:cubicBezTo>
                  <a:lnTo>
                    <a:pt x="172720" y="360680"/>
                  </a:lnTo>
                  <a:lnTo>
                    <a:pt x="1567557" y="360680"/>
                  </a:lnTo>
                  <a:cubicBezTo>
                    <a:pt x="1666617" y="360680"/>
                    <a:pt x="1747897" y="279400"/>
                    <a:pt x="1747897" y="180340"/>
                  </a:cubicBezTo>
                  <a:close/>
                </a:path>
              </a:pathLst>
            </a:custGeom>
            <a:solidFill>
              <a:srgbClr val="8454D1"/>
            </a:solidFill>
          </p:spPr>
        </p:sp>
      </p:grpSp>
      <p:sp>
        <p:nvSpPr>
          <p:cNvPr name="TextBox 9" id="9"/>
          <p:cNvSpPr txBox="true"/>
          <p:nvPr/>
        </p:nvSpPr>
        <p:spPr>
          <a:xfrm rot="0">
            <a:off x="1332168" y="5695540"/>
            <a:ext cx="3965957" cy="58293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First Source</a:t>
            </a:r>
          </a:p>
        </p:txBody>
      </p:sp>
      <p:sp>
        <p:nvSpPr>
          <p:cNvPr name="TextBox 10" id="10"/>
          <p:cNvSpPr txBox="true"/>
          <p:nvPr/>
        </p:nvSpPr>
        <p:spPr>
          <a:xfrm rot="0">
            <a:off x="6583433" y="7062470"/>
            <a:ext cx="4201164" cy="2148205"/>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grpSp>
        <p:nvGrpSpPr>
          <p:cNvPr name="Group 11" id="11"/>
          <p:cNvGrpSpPr/>
          <p:nvPr/>
        </p:nvGrpSpPr>
        <p:grpSpPr>
          <a:xfrm rot="0">
            <a:off x="6091429" y="5446666"/>
            <a:ext cx="4881704" cy="1118777"/>
            <a:chOff x="0" y="0"/>
            <a:chExt cx="1773297" cy="406400"/>
          </a:xfrm>
        </p:grpSpPr>
        <p:sp>
          <p:nvSpPr>
            <p:cNvPr name="Freeform 12" id="12"/>
            <p:cNvSpPr/>
            <p:nvPr/>
          </p:nvSpPr>
          <p:spPr>
            <a:xfrm>
              <a:off x="17780" y="22860"/>
              <a:ext cx="1747897" cy="360680"/>
            </a:xfrm>
            <a:custGeom>
              <a:avLst/>
              <a:gdLst/>
              <a:ahLst/>
              <a:cxnLst/>
              <a:rect r="r" b="b" t="t" l="l"/>
              <a:pathLst>
                <a:path h="360680" w="1747897">
                  <a:moveTo>
                    <a:pt x="1747897" y="180340"/>
                  </a:moveTo>
                  <a:cubicBezTo>
                    <a:pt x="1747897" y="81280"/>
                    <a:pt x="1667887" y="0"/>
                    <a:pt x="1567557" y="0"/>
                  </a:cubicBezTo>
                  <a:lnTo>
                    <a:pt x="172720" y="0"/>
                  </a:lnTo>
                  <a:lnTo>
                    <a:pt x="172720" y="1270"/>
                  </a:lnTo>
                  <a:cubicBezTo>
                    <a:pt x="76200" y="5080"/>
                    <a:pt x="0" y="83820"/>
                    <a:pt x="0" y="180340"/>
                  </a:cubicBezTo>
                  <a:cubicBezTo>
                    <a:pt x="0" y="276860"/>
                    <a:pt x="77470" y="355600"/>
                    <a:pt x="172720" y="359410"/>
                  </a:cubicBezTo>
                  <a:lnTo>
                    <a:pt x="172720" y="360680"/>
                  </a:lnTo>
                  <a:lnTo>
                    <a:pt x="1567557" y="360680"/>
                  </a:lnTo>
                  <a:cubicBezTo>
                    <a:pt x="1666617" y="360680"/>
                    <a:pt x="1747897" y="279400"/>
                    <a:pt x="1747897" y="180340"/>
                  </a:cubicBezTo>
                  <a:close/>
                </a:path>
              </a:pathLst>
            </a:custGeom>
            <a:solidFill>
              <a:srgbClr val="8454D1"/>
            </a:solidFill>
          </p:spPr>
        </p:sp>
      </p:grpSp>
      <p:sp>
        <p:nvSpPr>
          <p:cNvPr name="TextBox 13" id="13"/>
          <p:cNvSpPr txBox="true"/>
          <p:nvPr/>
        </p:nvSpPr>
        <p:spPr>
          <a:xfrm rot="0">
            <a:off x="6583433" y="5695540"/>
            <a:ext cx="3965957" cy="58293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Second Source</a:t>
            </a:r>
          </a:p>
        </p:txBody>
      </p:sp>
      <p:sp>
        <p:nvSpPr>
          <p:cNvPr name="TextBox 14" id="14"/>
          <p:cNvSpPr txBox="true"/>
          <p:nvPr/>
        </p:nvSpPr>
        <p:spPr>
          <a:xfrm rot="0">
            <a:off x="11834698" y="7062470"/>
            <a:ext cx="4201164" cy="2148205"/>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grpSp>
        <p:nvGrpSpPr>
          <p:cNvPr name="Group 15" id="15"/>
          <p:cNvGrpSpPr/>
          <p:nvPr/>
        </p:nvGrpSpPr>
        <p:grpSpPr>
          <a:xfrm rot="0">
            <a:off x="11342694" y="5446666"/>
            <a:ext cx="4881704" cy="1118777"/>
            <a:chOff x="0" y="0"/>
            <a:chExt cx="1773297" cy="406400"/>
          </a:xfrm>
        </p:grpSpPr>
        <p:sp>
          <p:nvSpPr>
            <p:cNvPr name="Freeform 16" id="16"/>
            <p:cNvSpPr/>
            <p:nvPr/>
          </p:nvSpPr>
          <p:spPr>
            <a:xfrm>
              <a:off x="17780" y="22860"/>
              <a:ext cx="1747897" cy="360680"/>
            </a:xfrm>
            <a:custGeom>
              <a:avLst/>
              <a:gdLst/>
              <a:ahLst/>
              <a:cxnLst/>
              <a:rect r="r" b="b" t="t" l="l"/>
              <a:pathLst>
                <a:path h="360680" w="1747897">
                  <a:moveTo>
                    <a:pt x="1747897" y="180340"/>
                  </a:moveTo>
                  <a:cubicBezTo>
                    <a:pt x="1747897" y="81280"/>
                    <a:pt x="1667887" y="0"/>
                    <a:pt x="1567557" y="0"/>
                  </a:cubicBezTo>
                  <a:lnTo>
                    <a:pt x="172720" y="0"/>
                  </a:lnTo>
                  <a:lnTo>
                    <a:pt x="172720" y="1270"/>
                  </a:lnTo>
                  <a:cubicBezTo>
                    <a:pt x="76200" y="5080"/>
                    <a:pt x="0" y="83820"/>
                    <a:pt x="0" y="180340"/>
                  </a:cubicBezTo>
                  <a:cubicBezTo>
                    <a:pt x="0" y="276860"/>
                    <a:pt x="77470" y="355600"/>
                    <a:pt x="172720" y="359410"/>
                  </a:cubicBezTo>
                  <a:lnTo>
                    <a:pt x="172720" y="360680"/>
                  </a:lnTo>
                  <a:lnTo>
                    <a:pt x="1567557" y="360680"/>
                  </a:lnTo>
                  <a:cubicBezTo>
                    <a:pt x="1666617" y="360680"/>
                    <a:pt x="1747897" y="279400"/>
                    <a:pt x="1747897" y="180340"/>
                  </a:cubicBezTo>
                  <a:close/>
                </a:path>
              </a:pathLst>
            </a:custGeom>
            <a:solidFill>
              <a:srgbClr val="8454D1"/>
            </a:solidFill>
          </p:spPr>
        </p:sp>
      </p:grpSp>
      <p:sp>
        <p:nvSpPr>
          <p:cNvPr name="TextBox 17" id="17"/>
          <p:cNvSpPr txBox="true"/>
          <p:nvPr/>
        </p:nvSpPr>
        <p:spPr>
          <a:xfrm rot="0">
            <a:off x="11834698" y="5695540"/>
            <a:ext cx="3965957" cy="58293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Third Source</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471255" y="-686490"/>
            <a:ext cx="11659980" cy="11659980"/>
            <a:chOff x="0" y="0"/>
            <a:chExt cx="6350000" cy="6350000"/>
          </a:xfrm>
        </p:grpSpPr>
        <p:sp>
          <p:nvSpPr>
            <p:cNvPr name="Freeform 3" id="3"/>
            <p:cNvSpPr/>
            <p:nvPr/>
          </p:nvSpPr>
          <p:spPr>
            <a:xfrm>
              <a:off x="17018" y="57658"/>
              <a:ext cx="6315964" cy="6213476"/>
            </a:xfrm>
            <a:custGeom>
              <a:avLst/>
              <a:gdLst/>
              <a:ahLst/>
              <a:cxnLst/>
              <a:rect r="r" b="b" t="t" l="l"/>
              <a:pathLst>
                <a:path h="6213476" w="6315964">
                  <a:moveTo>
                    <a:pt x="4090035" y="6213348"/>
                  </a:moveTo>
                  <a:lnTo>
                    <a:pt x="3779266" y="5949442"/>
                  </a:lnTo>
                  <a:lnTo>
                    <a:pt x="3468370" y="6213348"/>
                  </a:lnTo>
                  <a:lnTo>
                    <a:pt x="3162935" y="5954014"/>
                  </a:lnTo>
                  <a:lnTo>
                    <a:pt x="2857373" y="6213348"/>
                  </a:lnTo>
                  <a:lnTo>
                    <a:pt x="2546604" y="5949442"/>
                  </a:lnTo>
                  <a:lnTo>
                    <a:pt x="2235708" y="6213348"/>
                  </a:lnTo>
                  <a:lnTo>
                    <a:pt x="1924939" y="5949442"/>
                  </a:lnTo>
                  <a:lnTo>
                    <a:pt x="1614043" y="6213348"/>
                  </a:lnTo>
                  <a:lnTo>
                    <a:pt x="1303147" y="5949442"/>
                  </a:lnTo>
                  <a:lnTo>
                    <a:pt x="992251" y="6213348"/>
                  </a:lnTo>
                  <a:lnTo>
                    <a:pt x="681482" y="5949442"/>
                  </a:lnTo>
                  <a:lnTo>
                    <a:pt x="370586" y="6213348"/>
                  </a:lnTo>
                  <a:lnTo>
                    <a:pt x="4699" y="5902833"/>
                  </a:lnTo>
                  <a:lnTo>
                    <a:pt x="267208" y="5593715"/>
                  </a:lnTo>
                  <a:lnTo>
                    <a:pt x="3302" y="5282819"/>
                  </a:lnTo>
                  <a:lnTo>
                    <a:pt x="267208" y="4972050"/>
                  </a:lnTo>
                  <a:lnTo>
                    <a:pt x="3302" y="4661154"/>
                  </a:lnTo>
                  <a:lnTo>
                    <a:pt x="267208" y="4350258"/>
                  </a:lnTo>
                  <a:lnTo>
                    <a:pt x="3302" y="4039362"/>
                  </a:lnTo>
                  <a:lnTo>
                    <a:pt x="267208" y="3728593"/>
                  </a:lnTo>
                  <a:lnTo>
                    <a:pt x="3302" y="3417697"/>
                  </a:lnTo>
                  <a:lnTo>
                    <a:pt x="267208" y="3106801"/>
                  </a:lnTo>
                  <a:lnTo>
                    <a:pt x="127" y="2792730"/>
                  </a:lnTo>
                  <a:lnTo>
                    <a:pt x="21209" y="2774696"/>
                  </a:lnTo>
                  <a:lnTo>
                    <a:pt x="267081" y="2485136"/>
                  </a:lnTo>
                  <a:lnTo>
                    <a:pt x="3175" y="2174240"/>
                  </a:lnTo>
                  <a:lnTo>
                    <a:pt x="267081" y="1863471"/>
                  </a:lnTo>
                  <a:lnTo>
                    <a:pt x="3175" y="1552702"/>
                  </a:lnTo>
                  <a:lnTo>
                    <a:pt x="267081" y="1241933"/>
                  </a:lnTo>
                  <a:lnTo>
                    <a:pt x="3175" y="931037"/>
                  </a:lnTo>
                  <a:lnTo>
                    <a:pt x="267081" y="620141"/>
                  </a:lnTo>
                  <a:lnTo>
                    <a:pt x="0" y="306197"/>
                  </a:lnTo>
                  <a:lnTo>
                    <a:pt x="360807" y="0"/>
                  </a:lnTo>
                  <a:lnTo>
                    <a:pt x="671703" y="263906"/>
                  </a:lnTo>
                  <a:lnTo>
                    <a:pt x="982599" y="0"/>
                  </a:lnTo>
                  <a:lnTo>
                    <a:pt x="1293368" y="263906"/>
                  </a:lnTo>
                  <a:lnTo>
                    <a:pt x="1604264" y="0"/>
                  </a:lnTo>
                  <a:lnTo>
                    <a:pt x="1915160" y="263906"/>
                  </a:lnTo>
                  <a:lnTo>
                    <a:pt x="2226056" y="0"/>
                  </a:lnTo>
                  <a:lnTo>
                    <a:pt x="2536825" y="263906"/>
                  </a:lnTo>
                  <a:lnTo>
                    <a:pt x="2847721" y="0"/>
                  </a:lnTo>
                  <a:lnTo>
                    <a:pt x="3153156" y="259334"/>
                  </a:lnTo>
                  <a:lnTo>
                    <a:pt x="3458718" y="0"/>
                  </a:lnTo>
                  <a:lnTo>
                    <a:pt x="3769614" y="263906"/>
                  </a:lnTo>
                  <a:lnTo>
                    <a:pt x="4080510" y="0"/>
                  </a:lnTo>
                  <a:lnTo>
                    <a:pt x="4391279" y="263906"/>
                  </a:lnTo>
                  <a:lnTo>
                    <a:pt x="4702175" y="0"/>
                  </a:lnTo>
                  <a:lnTo>
                    <a:pt x="5013071" y="263906"/>
                  </a:lnTo>
                  <a:lnTo>
                    <a:pt x="5323968" y="0"/>
                  </a:lnTo>
                  <a:lnTo>
                    <a:pt x="5634737" y="263906"/>
                  </a:lnTo>
                  <a:lnTo>
                    <a:pt x="5945633" y="0"/>
                  </a:lnTo>
                  <a:lnTo>
                    <a:pt x="6311520" y="310515"/>
                  </a:lnTo>
                  <a:lnTo>
                    <a:pt x="6049011" y="619633"/>
                  </a:lnTo>
                  <a:lnTo>
                    <a:pt x="6312917" y="930529"/>
                  </a:lnTo>
                  <a:lnTo>
                    <a:pt x="6049011" y="1241298"/>
                  </a:lnTo>
                  <a:lnTo>
                    <a:pt x="6312917" y="1552194"/>
                  </a:lnTo>
                  <a:lnTo>
                    <a:pt x="6049011" y="1863090"/>
                  </a:lnTo>
                  <a:lnTo>
                    <a:pt x="6312917" y="2173986"/>
                  </a:lnTo>
                  <a:lnTo>
                    <a:pt x="6049011" y="2484755"/>
                  </a:lnTo>
                  <a:lnTo>
                    <a:pt x="6312917" y="2795651"/>
                  </a:lnTo>
                  <a:lnTo>
                    <a:pt x="6291073" y="2821432"/>
                  </a:lnTo>
                  <a:lnTo>
                    <a:pt x="6049011" y="3106547"/>
                  </a:lnTo>
                  <a:lnTo>
                    <a:pt x="6315457" y="3419856"/>
                  </a:lnTo>
                  <a:lnTo>
                    <a:pt x="6295010" y="3438398"/>
                  </a:lnTo>
                  <a:lnTo>
                    <a:pt x="6049011" y="3728212"/>
                  </a:lnTo>
                  <a:lnTo>
                    <a:pt x="6312917" y="4039108"/>
                  </a:lnTo>
                  <a:lnTo>
                    <a:pt x="6049011" y="4350004"/>
                  </a:lnTo>
                  <a:lnTo>
                    <a:pt x="6312917" y="4660900"/>
                  </a:lnTo>
                  <a:lnTo>
                    <a:pt x="6048883" y="4971542"/>
                  </a:lnTo>
                  <a:lnTo>
                    <a:pt x="6312789" y="5282438"/>
                  </a:lnTo>
                  <a:lnTo>
                    <a:pt x="6048883" y="5593334"/>
                  </a:lnTo>
                  <a:lnTo>
                    <a:pt x="6315964" y="5907278"/>
                  </a:lnTo>
                  <a:lnTo>
                    <a:pt x="5955157" y="6213475"/>
                  </a:lnTo>
                  <a:lnTo>
                    <a:pt x="5644261" y="5949570"/>
                  </a:lnTo>
                  <a:lnTo>
                    <a:pt x="5333365" y="6213475"/>
                  </a:lnTo>
                  <a:lnTo>
                    <a:pt x="5022596" y="5949570"/>
                  </a:lnTo>
                  <a:lnTo>
                    <a:pt x="4711700" y="6213475"/>
                  </a:lnTo>
                  <a:lnTo>
                    <a:pt x="4400803" y="5949570"/>
                  </a:lnTo>
                  <a:lnTo>
                    <a:pt x="4090035" y="6213348"/>
                  </a:lnTo>
                  <a:close/>
                </a:path>
              </a:pathLst>
            </a:custGeom>
            <a:solidFill>
              <a:srgbClr val="8454D1"/>
            </a:solidFill>
          </p:spPr>
        </p:sp>
      </p:grpSp>
      <p:sp>
        <p:nvSpPr>
          <p:cNvPr name="TextBox 4" id="4"/>
          <p:cNvSpPr txBox="true"/>
          <p:nvPr/>
        </p:nvSpPr>
        <p:spPr>
          <a:xfrm rot="0">
            <a:off x="1028700" y="865682"/>
            <a:ext cx="5750325" cy="2619375"/>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Review of Literature</a:t>
            </a:r>
          </a:p>
        </p:txBody>
      </p:sp>
      <p:grpSp>
        <p:nvGrpSpPr>
          <p:cNvPr name="Group 5" id="5"/>
          <p:cNvGrpSpPr/>
          <p:nvPr/>
        </p:nvGrpSpPr>
        <p:grpSpPr>
          <a:xfrm rot="0">
            <a:off x="9144000" y="1028700"/>
            <a:ext cx="7373159" cy="8229600"/>
            <a:chOff x="0" y="0"/>
            <a:chExt cx="9830879" cy="10972800"/>
          </a:xfrm>
        </p:grpSpPr>
        <p:sp>
          <p:nvSpPr>
            <p:cNvPr name="TextBox 6" id="6"/>
            <p:cNvSpPr txBox="true"/>
            <p:nvPr/>
          </p:nvSpPr>
          <p:spPr>
            <a:xfrm rot="0">
              <a:off x="0" y="1088249"/>
              <a:ext cx="983087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sp>
          <p:nvSpPr>
            <p:cNvPr name="TextBox 7" id="7"/>
            <p:cNvSpPr txBox="true"/>
            <p:nvPr/>
          </p:nvSpPr>
          <p:spPr>
            <a:xfrm rot="0">
              <a:off x="0" y="-38100"/>
              <a:ext cx="9830879" cy="7645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Fourth Source</a:t>
              </a:r>
            </a:p>
          </p:txBody>
        </p:sp>
        <p:sp>
          <p:nvSpPr>
            <p:cNvPr name="TextBox 8" id="8"/>
            <p:cNvSpPr txBox="true"/>
            <p:nvPr/>
          </p:nvSpPr>
          <p:spPr>
            <a:xfrm rot="0">
              <a:off x="0" y="5166343"/>
              <a:ext cx="983087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sp>
          <p:nvSpPr>
            <p:cNvPr name="TextBox 9" id="9"/>
            <p:cNvSpPr txBox="true"/>
            <p:nvPr/>
          </p:nvSpPr>
          <p:spPr>
            <a:xfrm rot="0">
              <a:off x="0" y="4014594"/>
              <a:ext cx="9830879" cy="7645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Fifth Source</a:t>
              </a:r>
            </a:p>
          </p:txBody>
        </p:sp>
        <p:sp>
          <p:nvSpPr>
            <p:cNvPr name="TextBox 10" id="10"/>
            <p:cNvSpPr txBox="true"/>
            <p:nvPr/>
          </p:nvSpPr>
          <p:spPr>
            <a:xfrm rot="0">
              <a:off x="0" y="8092688"/>
              <a:ext cx="9830879" cy="7645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The Sixth Source</a:t>
              </a:r>
            </a:p>
          </p:txBody>
        </p:sp>
        <p:sp>
          <p:nvSpPr>
            <p:cNvPr name="TextBox 11" id="11"/>
            <p:cNvSpPr txBox="true"/>
            <p:nvPr/>
          </p:nvSpPr>
          <p:spPr>
            <a:xfrm rot="0">
              <a:off x="0" y="9264227"/>
              <a:ext cx="9830879" cy="1708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grpSp>
      <p:sp>
        <p:nvSpPr>
          <p:cNvPr name="AutoShape 12" id="12"/>
          <p:cNvSpPr/>
          <p:nvPr/>
        </p:nvSpPr>
        <p:spPr>
          <a:xfrm rot="0">
            <a:off x="17259300" y="0"/>
            <a:ext cx="1028700" cy="10287000"/>
          </a:xfrm>
          <a:prstGeom prst="rect">
            <a:avLst/>
          </a:prstGeom>
          <a:solidFill>
            <a:srgbClr val="EF734C"/>
          </a:solidFill>
        </p:spPr>
      </p:sp>
      <p:sp>
        <p:nvSpPr>
          <p:cNvPr name="TextBox 13" id="13"/>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Larissa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F734C"/>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6256291" y="-935634"/>
            <a:ext cx="7827910" cy="7827910"/>
            <a:chOff x="0" y="0"/>
            <a:chExt cx="6350000" cy="6350000"/>
          </a:xfrm>
        </p:grpSpPr>
        <p:sp>
          <p:nvSpPr>
            <p:cNvPr name="Freeform 3" id="3"/>
            <p:cNvSpPr/>
            <p:nvPr/>
          </p:nvSpPr>
          <p:spPr>
            <a:xfrm>
              <a:off x="-181610" y="-181610"/>
              <a:ext cx="6713221" cy="6713221"/>
            </a:xfrm>
            <a:custGeom>
              <a:avLst/>
              <a:gdLst/>
              <a:ahLst/>
              <a:cxnLst/>
              <a:rect r="r" b="b" t="t" l="l"/>
              <a:pathLst>
                <a:path h="6713221" w="6713221">
                  <a:moveTo>
                    <a:pt x="5986780" y="726440"/>
                  </a:moveTo>
                  <a:cubicBezTo>
                    <a:pt x="5260340" y="0"/>
                    <a:pt x="4083050" y="0"/>
                    <a:pt x="3356610" y="726440"/>
                  </a:cubicBezTo>
                  <a:cubicBezTo>
                    <a:pt x="2630170" y="0"/>
                    <a:pt x="1452880" y="0"/>
                    <a:pt x="726440" y="726440"/>
                  </a:cubicBezTo>
                  <a:cubicBezTo>
                    <a:pt x="0" y="1452880"/>
                    <a:pt x="0" y="2630170"/>
                    <a:pt x="726440" y="3356610"/>
                  </a:cubicBezTo>
                  <a:cubicBezTo>
                    <a:pt x="0" y="4083050"/>
                    <a:pt x="0" y="5260340"/>
                    <a:pt x="726440" y="5986780"/>
                  </a:cubicBezTo>
                  <a:cubicBezTo>
                    <a:pt x="1452880" y="6713221"/>
                    <a:pt x="2630170" y="6713220"/>
                    <a:pt x="3356610" y="5986780"/>
                  </a:cubicBezTo>
                  <a:cubicBezTo>
                    <a:pt x="4083050" y="6713220"/>
                    <a:pt x="5260340" y="6713220"/>
                    <a:pt x="5986780" y="5986780"/>
                  </a:cubicBezTo>
                  <a:cubicBezTo>
                    <a:pt x="6713221" y="5260340"/>
                    <a:pt x="6713220" y="4083050"/>
                    <a:pt x="5986780" y="3356610"/>
                  </a:cubicBezTo>
                  <a:cubicBezTo>
                    <a:pt x="6713220" y="2630170"/>
                    <a:pt x="6713220" y="1452880"/>
                    <a:pt x="5986780" y="726440"/>
                  </a:cubicBezTo>
                  <a:close/>
                </a:path>
              </a:pathLst>
            </a:custGeom>
            <a:blipFill>
              <a:blip r:embed="rId2"/>
              <a:stretch>
                <a:fillRect l="-12585" r="-37414" t="0" b="0"/>
              </a:stretch>
            </a:blipFill>
          </p:spPr>
        </p:sp>
      </p:grpSp>
      <p:grpSp>
        <p:nvGrpSpPr>
          <p:cNvPr name="Group 4" id="4"/>
          <p:cNvGrpSpPr>
            <a:grpSpLocks noChangeAspect="true"/>
          </p:cNvGrpSpPr>
          <p:nvPr/>
        </p:nvGrpSpPr>
        <p:grpSpPr>
          <a:xfrm rot="0">
            <a:off x="10460059" y="3896609"/>
            <a:ext cx="7827941" cy="7827910"/>
            <a:chOff x="0" y="0"/>
            <a:chExt cx="6350000" cy="6349975"/>
          </a:xfrm>
        </p:grpSpPr>
        <p:sp>
          <p:nvSpPr>
            <p:cNvPr name="Freeform 5" id="5"/>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r="0" t="-32146" b="-17853"/>
              </a:stretch>
            </a:blipFill>
          </p:spPr>
        </p:sp>
      </p:grpSp>
      <p:sp>
        <p:nvSpPr>
          <p:cNvPr name="AutoShape 6" id="6"/>
          <p:cNvSpPr/>
          <p:nvPr/>
        </p:nvSpPr>
        <p:spPr>
          <a:xfrm rot="0">
            <a:off x="17259300" y="0"/>
            <a:ext cx="1028700" cy="10287000"/>
          </a:xfrm>
          <a:prstGeom prst="rect">
            <a:avLst/>
          </a:prstGeom>
          <a:solidFill>
            <a:srgbClr val="FDC74F"/>
          </a:solidFill>
        </p:spPr>
      </p:sp>
      <p:grpSp>
        <p:nvGrpSpPr>
          <p:cNvPr name="Group 7" id="7"/>
          <p:cNvGrpSpPr/>
          <p:nvPr/>
        </p:nvGrpSpPr>
        <p:grpSpPr>
          <a:xfrm rot="0">
            <a:off x="1028700" y="3496175"/>
            <a:ext cx="4539515" cy="3294651"/>
            <a:chOff x="0" y="0"/>
            <a:chExt cx="6052687" cy="4392868"/>
          </a:xfrm>
        </p:grpSpPr>
        <p:sp>
          <p:nvSpPr>
            <p:cNvPr name="TextBox 8" id="8"/>
            <p:cNvSpPr txBox="true"/>
            <p:nvPr/>
          </p:nvSpPr>
          <p:spPr>
            <a:xfrm rot="0">
              <a:off x="0" y="-38100"/>
              <a:ext cx="6052687" cy="1551940"/>
            </a:xfrm>
            <a:prstGeom prst="rect">
              <a:avLst/>
            </a:prstGeom>
          </p:spPr>
          <p:txBody>
            <a:bodyPr anchor="t" rtlCol="false" tIns="0" lIns="0" bIns="0" rIns="0">
              <a:spAutoFit/>
            </a:bodyPr>
            <a:lstStyle/>
            <a:p>
              <a:pPr algn="l">
                <a:lnSpc>
                  <a:spcPts val="4680"/>
                </a:lnSpc>
              </a:pPr>
              <a:r>
                <a:rPr lang="en-US" sz="3600">
                  <a:solidFill>
                    <a:srgbClr val="F6F6F6"/>
                  </a:solidFill>
                  <a:latin typeface="Caladea Bold"/>
                </a:rPr>
                <a:t>Related Photos from our References</a:t>
              </a:r>
            </a:p>
          </p:txBody>
        </p:sp>
        <p:sp>
          <p:nvSpPr>
            <p:cNvPr name="TextBox 9" id="9"/>
            <p:cNvSpPr txBox="true"/>
            <p:nvPr/>
          </p:nvSpPr>
          <p:spPr>
            <a:xfrm rot="0">
              <a:off x="0" y="2112794"/>
              <a:ext cx="6052687" cy="2280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Phasellus at leo eget nibh fermentum tincidunt. </a:t>
              </a:r>
            </a:p>
          </p:txBody>
        </p:sp>
      </p:grpSp>
      <p:sp>
        <p:nvSpPr>
          <p:cNvPr name="TextBox 10" id="10"/>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Sebastian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3129" r="0" b="17812"/>
          <a:stretch>
            <a:fillRect/>
          </a:stretch>
        </p:blipFill>
        <p:spPr>
          <a:xfrm flipH="false" flipV="false" rot="0">
            <a:off x="0" y="3091465"/>
            <a:ext cx="17259300" cy="7195535"/>
          </a:xfrm>
          <a:prstGeom prst="rect">
            <a:avLst/>
          </a:prstGeom>
        </p:spPr>
      </p:pic>
      <p:sp>
        <p:nvSpPr>
          <p:cNvPr name="TextBox 3" id="3"/>
          <p:cNvSpPr txBox="true"/>
          <p:nvPr/>
        </p:nvSpPr>
        <p:spPr>
          <a:xfrm rot="0">
            <a:off x="1028700" y="1009650"/>
            <a:ext cx="4652059" cy="1162050"/>
          </a:xfrm>
          <a:prstGeom prst="rect">
            <a:avLst/>
          </a:prstGeom>
        </p:spPr>
        <p:txBody>
          <a:bodyPr anchor="t" rtlCol="false" tIns="0" lIns="0" bIns="0" rIns="0">
            <a:spAutoFit/>
          </a:bodyPr>
          <a:lstStyle/>
          <a:p>
            <a:pPr>
              <a:lnSpc>
                <a:spcPts val="9000"/>
              </a:lnSpc>
            </a:pPr>
            <a:r>
              <a:rPr lang="en-US" sz="7500">
                <a:solidFill>
                  <a:srgbClr val="292929"/>
                </a:solidFill>
                <a:latin typeface="Caladea Bold"/>
              </a:rPr>
              <a:t>Video</a:t>
            </a:r>
          </a:p>
        </p:txBody>
      </p:sp>
      <p:sp>
        <p:nvSpPr>
          <p:cNvPr name="TextBox 4" id="4"/>
          <p:cNvSpPr txBox="true"/>
          <p:nvPr/>
        </p:nvSpPr>
        <p:spPr>
          <a:xfrm rot="0">
            <a:off x="8295806" y="990600"/>
            <a:ext cx="7672442" cy="69723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sp>
        <p:nvSpPr>
          <p:cNvPr name="AutoShape 5" id="5"/>
          <p:cNvSpPr/>
          <p:nvPr/>
        </p:nvSpPr>
        <p:spPr>
          <a:xfrm rot="0">
            <a:off x="17259300" y="0"/>
            <a:ext cx="1028700" cy="10287000"/>
          </a:xfrm>
          <a:prstGeom prst="rect">
            <a:avLst/>
          </a:prstGeom>
          <a:solidFill>
            <a:srgbClr val="8454D1"/>
          </a:solidFill>
        </p:spPr>
      </p:sp>
      <p:sp>
        <p:nvSpPr>
          <p:cNvPr name="TextBox 6" id="6"/>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Sebastian</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DC74F"/>
        </a:solidFill>
      </p:bgPr>
    </p:bg>
    <p:spTree>
      <p:nvGrpSpPr>
        <p:cNvPr id="1" name=""/>
        <p:cNvGrpSpPr/>
        <p:nvPr/>
      </p:nvGrpSpPr>
      <p:grpSpPr>
        <a:xfrm>
          <a:off x="0" y="0"/>
          <a:ext cx="0" cy="0"/>
          <a:chOff x="0" y="0"/>
          <a:chExt cx="0" cy="0"/>
        </a:xfrm>
      </p:grpSpPr>
      <p:sp>
        <p:nvSpPr>
          <p:cNvPr name="AutoShape 2" id="2"/>
          <p:cNvSpPr/>
          <p:nvPr/>
        </p:nvSpPr>
        <p:spPr>
          <a:xfrm rot="0">
            <a:off x="17259300" y="0"/>
            <a:ext cx="1028700" cy="10287000"/>
          </a:xfrm>
          <a:prstGeom prst="rect">
            <a:avLst/>
          </a:prstGeom>
          <a:solidFill>
            <a:srgbClr val="F6F6F6"/>
          </a:solidFill>
        </p:spPr>
      </p:sp>
      <p:grpSp>
        <p:nvGrpSpPr>
          <p:cNvPr name="Group 3" id="3"/>
          <p:cNvGrpSpPr>
            <a:grpSpLocks noChangeAspect="true"/>
          </p:cNvGrpSpPr>
          <p:nvPr/>
        </p:nvGrpSpPr>
        <p:grpSpPr>
          <a:xfrm rot="0">
            <a:off x="1028700" y="4275268"/>
            <a:ext cx="6311533" cy="3683318"/>
            <a:chOff x="0" y="0"/>
            <a:chExt cx="10924540" cy="6375400"/>
          </a:xfrm>
        </p:grpSpPr>
        <p:sp>
          <p:nvSpPr>
            <p:cNvPr name="Freeform 4" id="4"/>
            <p:cNvSpPr/>
            <p:nvPr/>
          </p:nvSpPr>
          <p:spPr>
            <a:xfrm>
              <a:off x="12700" y="12700"/>
              <a:ext cx="10899140" cy="6350000"/>
            </a:xfrm>
            <a:custGeom>
              <a:avLst/>
              <a:gdLst/>
              <a:ahLst/>
              <a:cxnLst/>
              <a:rect r="r" b="b" t="t" l="l"/>
              <a:pathLst>
                <a:path h="6350000" w="10899140">
                  <a:moveTo>
                    <a:pt x="10314940" y="0"/>
                  </a:moveTo>
                  <a:lnTo>
                    <a:pt x="584200" y="0"/>
                  </a:lnTo>
                  <a:cubicBezTo>
                    <a:pt x="584200" y="322580"/>
                    <a:pt x="322580" y="584200"/>
                    <a:pt x="0" y="584200"/>
                  </a:cubicBezTo>
                  <a:lnTo>
                    <a:pt x="0" y="5765800"/>
                  </a:lnTo>
                  <a:cubicBezTo>
                    <a:pt x="322580" y="5765800"/>
                    <a:pt x="584200" y="6027420"/>
                    <a:pt x="584200" y="6350000"/>
                  </a:cubicBezTo>
                  <a:lnTo>
                    <a:pt x="10314940" y="6350000"/>
                  </a:lnTo>
                  <a:cubicBezTo>
                    <a:pt x="10314940" y="6027420"/>
                    <a:pt x="10576560" y="5765800"/>
                    <a:pt x="10899140" y="5765800"/>
                  </a:cubicBezTo>
                  <a:lnTo>
                    <a:pt x="10899140" y="584200"/>
                  </a:lnTo>
                  <a:cubicBezTo>
                    <a:pt x="10576560" y="584200"/>
                    <a:pt x="10314940" y="322580"/>
                    <a:pt x="10314940" y="0"/>
                  </a:cubicBezTo>
                  <a:close/>
                </a:path>
              </a:pathLst>
            </a:custGeom>
            <a:blipFill>
              <a:blip r:embed="rId2"/>
              <a:stretch>
                <a:fillRect l="0" r="0" t="-7213" b="-7213"/>
              </a:stretch>
            </a:blipFill>
          </p:spPr>
        </p:sp>
        <p:sp>
          <p:nvSpPr>
            <p:cNvPr name="Freeform 5" id="5"/>
            <p:cNvSpPr/>
            <p:nvPr/>
          </p:nvSpPr>
          <p:spPr>
            <a:xfrm>
              <a:off x="0" y="0"/>
              <a:ext cx="10924540" cy="6375400"/>
            </a:xfrm>
            <a:custGeom>
              <a:avLst/>
              <a:gdLst/>
              <a:ahLst/>
              <a:cxnLst/>
              <a:rect r="r" b="b" t="t" l="l"/>
              <a:pathLst>
                <a:path h="6375400" w="10924540">
                  <a:moveTo>
                    <a:pt x="10340340" y="6375400"/>
                  </a:moveTo>
                  <a:lnTo>
                    <a:pt x="584200" y="6375400"/>
                  </a:lnTo>
                  <a:lnTo>
                    <a:pt x="584200" y="6362700"/>
                  </a:lnTo>
                  <a:cubicBezTo>
                    <a:pt x="584200" y="6047740"/>
                    <a:pt x="327660" y="5791200"/>
                    <a:pt x="12700" y="5791200"/>
                  </a:cubicBezTo>
                  <a:lnTo>
                    <a:pt x="0" y="5791200"/>
                  </a:lnTo>
                  <a:lnTo>
                    <a:pt x="0" y="584200"/>
                  </a:lnTo>
                  <a:lnTo>
                    <a:pt x="12700" y="584200"/>
                  </a:lnTo>
                  <a:cubicBezTo>
                    <a:pt x="327660" y="584200"/>
                    <a:pt x="584200" y="327660"/>
                    <a:pt x="584200" y="12700"/>
                  </a:cubicBezTo>
                  <a:lnTo>
                    <a:pt x="584200" y="0"/>
                  </a:lnTo>
                  <a:lnTo>
                    <a:pt x="10340340" y="0"/>
                  </a:lnTo>
                  <a:lnTo>
                    <a:pt x="10340340" y="12700"/>
                  </a:lnTo>
                  <a:cubicBezTo>
                    <a:pt x="10340340" y="327660"/>
                    <a:pt x="10596880" y="584200"/>
                    <a:pt x="10911840" y="584200"/>
                  </a:cubicBezTo>
                  <a:lnTo>
                    <a:pt x="10924540" y="584200"/>
                  </a:lnTo>
                  <a:lnTo>
                    <a:pt x="10924540" y="5791200"/>
                  </a:lnTo>
                  <a:lnTo>
                    <a:pt x="10911840" y="5791200"/>
                  </a:lnTo>
                  <a:cubicBezTo>
                    <a:pt x="10596880" y="5791200"/>
                    <a:pt x="10340340" y="6047740"/>
                    <a:pt x="10340340" y="6362700"/>
                  </a:cubicBezTo>
                  <a:lnTo>
                    <a:pt x="10340340" y="6375400"/>
                  </a:lnTo>
                  <a:close/>
                  <a:moveTo>
                    <a:pt x="609600" y="6350000"/>
                  </a:moveTo>
                  <a:lnTo>
                    <a:pt x="10314940" y="6350000"/>
                  </a:lnTo>
                  <a:cubicBezTo>
                    <a:pt x="10321290" y="6031230"/>
                    <a:pt x="10580370" y="5773420"/>
                    <a:pt x="10899140" y="5765800"/>
                  </a:cubicBezTo>
                  <a:lnTo>
                    <a:pt x="10899140" y="609600"/>
                  </a:lnTo>
                  <a:cubicBezTo>
                    <a:pt x="10580370" y="603250"/>
                    <a:pt x="10322560" y="344170"/>
                    <a:pt x="10314940" y="25400"/>
                  </a:cubicBezTo>
                  <a:lnTo>
                    <a:pt x="609600" y="25400"/>
                  </a:lnTo>
                  <a:cubicBezTo>
                    <a:pt x="601980" y="344170"/>
                    <a:pt x="344170" y="601980"/>
                    <a:pt x="25400" y="609600"/>
                  </a:cubicBezTo>
                  <a:lnTo>
                    <a:pt x="25400" y="5765800"/>
                  </a:lnTo>
                  <a:cubicBezTo>
                    <a:pt x="344170" y="5773420"/>
                    <a:pt x="601980" y="6031230"/>
                    <a:pt x="609600" y="6350000"/>
                  </a:cubicBezTo>
                  <a:close/>
                </a:path>
              </a:pathLst>
            </a:custGeom>
            <a:solidFill>
              <a:srgbClr val="8454D1"/>
            </a:solidFill>
          </p:spPr>
        </p:sp>
      </p:grpSp>
      <p:grpSp>
        <p:nvGrpSpPr>
          <p:cNvPr name="Group 6" id="6"/>
          <p:cNvGrpSpPr>
            <a:grpSpLocks noChangeAspect="true"/>
          </p:cNvGrpSpPr>
          <p:nvPr/>
        </p:nvGrpSpPr>
        <p:grpSpPr>
          <a:xfrm rot="0">
            <a:off x="8343900" y="4275268"/>
            <a:ext cx="7538327" cy="3683317"/>
            <a:chOff x="0" y="0"/>
            <a:chExt cx="13047980" cy="6375400"/>
          </a:xfrm>
        </p:grpSpPr>
        <p:sp>
          <p:nvSpPr>
            <p:cNvPr name="Freeform 7" id="7"/>
            <p:cNvSpPr/>
            <p:nvPr/>
          </p:nvSpPr>
          <p:spPr>
            <a:xfrm>
              <a:off x="12700" y="12700"/>
              <a:ext cx="13022580" cy="6350000"/>
            </a:xfrm>
            <a:custGeom>
              <a:avLst/>
              <a:gdLst/>
              <a:ahLst/>
              <a:cxnLst/>
              <a:rect r="r" b="b" t="t" l="l"/>
              <a:pathLst>
                <a:path h="6350000" w="13022580">
                  <a:moveTo>
                    <a:pt x="12594590" y="1376680"/>
                  </a:moveTo>
                  <a:lnTo>
                    <a:pt x="11804650" y="483870"/>
                  </a:lnTo>
                  <a:lnTo>
                    <a:pt x="10773410" y="0"/>
                  </a:lnTo>
                  <a:lnTo>
                    <a:pt x="9912350" y="0"/>
                  </a:lnTo>
                  <a:lnTo>
                    <a:pt x="9655810" y="0"/>
                  </a:lnTo>
                  <a:lnTo>
                    <a:pt x="7680960" y="0"/>
                  </a:lnTo>
                  <a:lnTo>
                    <a:pt x="5341620" y="0"/>
                  </a:lnTo>
                  <a:lnTo>
                    <a:pt x="3366770" y="0"/>
                  </a:lnTo>
                  <a:lnTo>
                    <a:pt x="3110230" y="0"/>
                  </a:lnTo>
                  <a:lnTo>
                    <a:pt x="2250440" y="0"/>
                  </a:lnTo>
                  <a:lnTo>
                    <a:pt x="1217930" y="483870"/>
                  </a:lnTo>
                  <a:lnTo>
                    <a:pt x="427990" y="1376680"/>
                  </a:lnTo>
                  <a:lnTo>
                    <a:pt x="0" y="2543810"/>
                  </a:lnTo>
                  <a:lnTo>
                    <a:pt x="0" y="3806190"/>
                  </a:lnTo>
                  <a:lnTo>
                    <a:pt x="427990" y="4973320"/>
                  </a:lnTo>
                  <a:lnTo>
                    <a:pt x="1217930" y="5866130"/>
                  </a:lnTo>
                  <a:lnTo>
                    <a:pt x="2250440" y="6350000"/>
                  </a:lnTo>
                  <a:lnTo>
                    <a:pt x="3110230" y="6350000"/>
                  </a:lnTo>
                  <a:lnTo>
                    <a:pt x="3366770" y="6350000"/>
                  </a:lnTo>
                  <a:lnTo>
                    <a:pt x="5341620" y="6350000"/>
                  </a:lnTo>
                  <a:lnTo>
                    <a:pt x="5341620" y="6350000"/>
                  </a:lnTo>
                  <a:lnTo>
                    <a:pt x="9655811" y="6350000"/>
                  </a:lnTo>
                  <a:lnTo>
                    <a:pt x="9912351" y="6350000"/>
                  </a:lnTo>
                  <a:lnTo>
                    <a:pt x="10773411" y="6350000"/>
                  </a:lnTo>
                  <a:lnTo>
                    <a:pt x="11804651" y="5866130"/>
                  </a:lnTo>
                  <a:lnTo>
                    <a:pt x="12594591" y="4973320"/>
                  </a:lnTo>
                  <a:lnTo>
                    <a:pt x="13022580" y="3806191"/>
                  </a:lnTo>
                  <a:lnTo>
                    <a:pt x="13022580" y="2543811"/>
                  </a:lnTo>
                  <a:lnTo>
                    <a:pt x="12594590" y="1376680"/>
                  </a:lnTo>
                  <a:close/>
                </a:path>
              </a:pathLst>
            </a:custGeom>
            <a:blipFill>
              <a:blip r:embed="rId3"/>
              <a:stretch>
                <a:fillRect l="0" r="0" t="-18359" b="-18359"/>
              </a:stretch>
            </a:blipFill>
          </p:spPr>
        </p:sp>
        <p:sp>
          <p:nvSpPr>
            <p:cNvPr name="Freeform 8" id="8"/>
            <p:cNvSpPr/>
            <p:nvPr/>
          </p:nvSpPr>
          <p:spPr>
            <a:xfrm>
              <a:off x="0" y="0"/>
              <a:ext cx="13046709" cy="6375400"/>
            </a:xfrm>
            <a:custGeom>
              <a:avLst/>
              <a:gdLst/>
              <a:ahLst/>
              <a:cxnLst/>
              <a:rect r="r" b="b" t="t" l="l"/>
              <a:pathLst>
                <a:path h="6375400" w="13046709">
                  <a:moveTo>
                    <a:pt x="10788650" y="6375400"/>
                  </a:moveTo>
                  <a:lnTo>
                    <a:pt x="2259330" y="6375400"/>
                  </a:lnTo>
                  <a:lnTo>
                    <a:pt x="2256790" y="6374130"/>
                  </a:lnTo>
                  <a:lnTo>
                    <a:pt x="1221740" y="5890260"/>
                  </a:lnTo>
                  <a:lnTo>
                    <a:pt x="1220470" y="5887720"/>
                  </a:lnTo>
                  <a:lnTo>
                    <a:pt x="429260" y="4992370"/>
                  </a:lnTo>
                  <a:lnTo>
                    <a:pt x="427990" y="4989830"/>
                  </a:lnTo>
                  <a:lnTo>
                    <a:pt x="0" y="3821430"/>
                  </a:lnTo>
                  <a:lnTo>
                    <a:pt x="0" y="2553970"/>
                  </a:lnTo>
                  <a:lnTo>
                    <a:pt x="1270" y="2551430"/>
                  </a:lnTo>
                  <a:lnTo>
                    <a:pt x="429260" y="1381760"/>
                  </a:lnTo>
                  <a:lnTo>
                    <a:pt x="430530" y="1380490"/>
                  </a:lnTo>
                  <a:lnTo>
                    <a:pt x="1221740" y="485140"/>
                  </a:lnTo>
                  <a:lnTo>
                    <a:pt x="2259330" y="0"/>
                  </a:lnTo>
                  <a:lnTo>
                    <a:pt x="10787380" y="0"/>
                  </a:lnTo>
                  <a:lnTo>
                    <a:pt x="10789920" y="1270"/>
                  </a:lnTo>
                  <a:lnTo>
                    <a:pt x="11824970" y="485140"/>
                  </a:lnTo>
                  <a:lnTo>
                    <a:pt x="11826240" y="487680"/>
                  </a:lnTo>
                  <a:lnTo>
                    <a:pt x="12617450" y="1383030"/>
                  </a:lnTo>
                  <a:lnTo>
                    <a:pt x="12618720" y="1385570"/>
                  </a:lnTo>
                  <a:lnTo>
                    <a:pt x="13046709" y="2555240"/>
                  </a:lnTo>
                  <a:lnTo>
                    <a:pt x="13046709" y="3822700"/>
                  </a:lnTo>
                  <a:lnTo>
                    <a:pt x="13045439" y="3825240"/>
                  </a:lnTo>
                  <a:lnTo>
                    <a:pt x="12617449" y="4994910"/>
                  </a:lnTo>
                  <a:lnTo>
                    <a:pt x="12616180" y="4996180"/>
                  </a:lnTo>
                  <a:lnTo>
                    <a:pt x="11824970" y="5891530"/>
                  </a:lnTo>
                  <a:lnTo>
                    <a:pt x="10788650" y="6375400"/>
                  </a:lnTo>
                  <a:close/>
                  <a:moveTo>
                    <a:pt x="2265680" y="6350000"/>
                  </a:moveTo>
                  <a:lnTo>
                    <a:pt x="10782300" y="6350000"/>
                  </a:lnTo>
                  <a:lnTo>
                    <a:pt x="11809730" y="5868670"/>
                  </a:lnTo>
                  <a:lnTo>
                    <a:pt x="12595861" y="4979670"/>
                  </a:lnTo>
                  <a:lnTo>
                    <a:pt x="13021311" y="3817620"/>
                  </a:lnTo>
                  <a:lnTo>
                    <a:pt x="13021311" y="2559050"/>
                  </a:lnTo>
                  <a:lnTo>
                    <a:pt x="12595860" y="1397000"/>
                  </a:lnTo>
                  <a:lnTo>
                    <a:pt x="11809730" y="508000"/>
                  </a:lnTo>
                  <a:lnTo>
                    <a:pt x="10782300" y="25400"/>
                  </a:lnTo>
                  <a:lnTo>
                    <a:pt x="2265680" y="25400"/>
                  </a:lnTo>
                  <a:lnTo>
                    <a:pt x="1238250" y="506730"/>
                  </a:lnTo>
                  <a:lnTo>
                    <a:pt x="452120" y="1395730"/>
                  </a:lnTo>
                  <a:lnTo>
                    <a:pt x="25400" y="2557780"/>
                  </a:lnTo>
                  <a:lnTo>
                    <a:pt x="25400" y="3816350"/>
                  </a:lnTo>
                  <a:lnTo>
                    <a:pt x="450850" y="4978400"/>
                  </a:lnTo>
                  <a:lnTo>
                    <a:pt x="1236980" y="5867400"/>
                  </a:lnTo>
                  <a:lnTo>
                    <a:pt x="2265680" y="6350000"/>
                  </a:lnTo>
                  <a:close/>
                </a:path>
              </a:pathLst>
            </a:custGeom>
            <a:solidFill>
              <a:srgbClr val="EF734C"/>
            </a:solidFill>
          </p:spPr>
        </p:sp>
      </p:grpSp>
      <p:sp>
        <p:nvSpPr>
          <p:cNvPr name="TextBox 9" id="9"/>
          <p:cNvSpPr txBox="true"/>
          <p:nvPr/>
        </p:nvSpPr>
        <p:spPr>
          <a:xfrm rot="0">
            <a:off x="1037367" y="1019175"/>
            <a:ext cx="13945241" cy="1314450"/>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Quantitative Methodology</a:t>
            </a:r>
          </a:p>
        </p:txBody>
      </p:sp>
      <p:sp>
        <p:nvSpPr>
          <p:cNvPr name="TextBox 10" id="10"/>
          <p:cNvSpPr txBox="true"/>
          <p:nvPr/>
        </p:nvSpPr>
        <p:spPr>
          <a:xfrm rot="0">
            <a:off x="1037367" y="8357235"/>
            <a:ext cx="5505766" cy="104013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sp>
        <p:nvSpPr>
          <p:cNvPr name="TextBox 11" id="11"/>
          <p:cNvSpPr txBox="true"/>
          <p:nvPr/>
        </p:nvSpPr>
        <p:spPr>
          <a:xfrm rot="0">
            <a:off x="8343900" y="8357235"/>
            <a:ext cx="7538327" cy="69723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sp>
        <p:nvSpPr>
          <p:cNvPr name="TextBox 12" id="12"/>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Sebastian</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8454D1"/>
        </a:solidFill>
      </p:bgPr>
    </p:bg>
    <p:spTree>
      <p:nvGrpSpPr>
        <p:cNvPr id="1" name=""/>
        <p:cNvGrpSpPr/>
        <p:nvPr/>
      </p:nvGrpSpPr>
      <p:grpSpPr>
        <a:xfrm>
          <a:off x="0" y="0"/>
          <a:ext cx="0" cy="0"/>
          <a:chOff x="0" y="0"/>
          <a:chExt cx="0" cy="0"/>
        </a:xfrm>
      </p:grpSpPr>
      <p:sp>
        <p:nvSpPr>
          <p:cNvPr name="TextBox 2" id="2"/>
          <p:cNvSpPr txBox="true"/>
          <p:nvPr/>
        </p:nvSpPr>
        <p:spPr>
          <a:xfrm rot="0">
            <a:off x="1028700" y="1019175"/>
            <a:ext cx="13423751" cy="1314450"/>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Quantitative Methodology</a:t>
            </a:r>
          </a:p>
        </p:txBody>
      </p:sp>
      <p:grpSp>
        <p:nvGrpSpPr>
          <p:cNvPr name="Group 3" id="3"/>
          <p:cNvGrpSpPr>
            <a:grpSpLocks noChangeAspect="true"/>
          </p:cNvGrpSpPr>
          <p:nvPr/>
        </p:nvGrpSpPr>
        <p:grpSpPr>
          <a:xfrm rot="0">
            <a:off x="1028700" y="4299230"/>
            <a:ext cx="4959070" cy="4959070"/>
            <a:chOff x="0" y="0"/>
            <a:chExt cx="1905000" cy="1905000"/>
          </a:xfrm>
        </p:grpSpPr>
        <p:sp>
          <p:nvSpPr>
            <p:cNvPr name="Freeform 4" id="4"/>
            <p:cNvSpPr/>
            <p:nvPr/>
          </p:nvSpPr>
          <p:spPr>
            <a:xfrm>
              <a:off x="-49530" y="-48260"/>
              <a:ext cx="1998980" cy="2000250"/>
            </a:xfrm>
            <a:custGeom>
              <a:avLst/>
              <a:gdLst/>
              <a:ahLst/>
              <a:cxnLst/>
              <a:rect r="r" b="b" t="t" l="l"/>
              <a:pathLst>
                <a:path h="2000250" w="1998980">
                  <a:moveTo>
                    <a:pt x="1807210" y="1929130"/>
                  </a:moveTo>
                  <a:cubicBezTo>
                    <a:pt x="1778000" y="1929130"/>
                    <a:pt x="1748790" y="1917700"/>
                    <a:pt x="1725930" y="1898650"/>
                  </a:cubicBezTo>
                  <a:cubicBezTo>
                    <a:pt x="1680210" y="1939290"/>
                    <a:pt x="1610360" y="1939290"/>
                    <a:pt x="1564640" y="1898650"/>
                  </a:cubicBezTo>
                  <a:cubicBezTo>
                    <a:pt x="1518920" y="1939290"/>
                    <a:pt x="1449070" y="1939290"/>
                    <a:pt x="1403350" y="1898650"/>
                  </a:cubicBezTo>
                  <a:cubicBezTo>
                    <a:pt x="1357630" y="1939290"/>
                    <a:pt x="1287780" y="1939290"/>
                    <a:pt x="1242060" y="1898650"/>
                  </a:cubicBezTo>
                  <a:cubicBezTo>
                    <a:pt x="1196340" y="1939290"/>
                    <a:pt x="1126490" y="1939290"/>
                    <a:pt x="1080770" y="1898650"/>
                  </a:cubicBezTo>
                  <a:cubicBezTo>
                    <a:pt x="1035050" y="1939290"/>
                    <a:pt x="965200" y="1939290"/>
                    <a:pt x="919480" y="1898650"/>
                  </a:cubicBezTo>
                  <a:cubicBezTo>
                    <a:pt x="873760" y="1939290"/>
                    <a:pt x="803910" y="1939290"/>
                    <a:pt x="758190" y="1898650"/>
                  </a:cubicBezTo>
                  <a:cubicBezTo>
                    <a:pt x="712470" y="1939290"/>
                    <a:pt x="642620" y="1939290"/>
                    <a:pt x="596900" y="1898650"/>
                  </a:cubicBezTo>
                  <a:cubicBezTo>
                    <a:pt x="551180" y="1939290"/>
                    <a:pt x="481330" y="1939290"/>
                    <a:pt x="435610" y="1898650"/>
                  </a:cubicBezTo>
                  <a:cubicBezTo>
                    <a:pt x="389890" y="1939290"/>
                    <a:pt x="320040" y="1939290"/>
                    <a:pt x="274320" y="1898650"/>
                  </a:cubicBezTo>
                  <a:cubicBezTo>
                    <a:pt x="163830" y="2000250"/>
                    <a:pt x="1270" y="1835150"/>
                    <a:pt x="101600" y="1725930"/>
                  </a:cubicBezTo>
                  <a:cubicBezTo>
                    <a:pt x="60960" y="1680210"/>
                    <a:pt x="60960" y="1610360"/>
                    <a:pt x="101600" y="1564640"/>
                  </a:cubicBezTo>
                  <a:cubicBezTo>
                    <a:pt x="60960" y="1518920"/>
                    <a:pt x="60960" y="1449070"/>
                    <a:pt x="101600" y="1403350"/>
                  </a:cubicBezTo>
                  <a:cubicBezTo>
                    <a:pt x="60960" y="1357630"/>
                    <a:pt x="60960" y="1287780"/>
                    <a:pt x="101600" y="1242060"/>
                  </a:cubicBezTo>
                  <a:cubicBezTo>
                    <a:pt x="60960" y="1196340"/>
                    <a:pt x="60960" y="1126490"/>
                    <a:pt x="101600" y="1080770"/>
                  </a:cubicBezTo>
                  <a:cubicBezTo>
                    <a:pt x="60960" y="1035050"/>
                    <a:pt x="60960" y="965200"/>
                    <a:pt x="101600" y="919480"/>
                  </a:cubicBezTo>
                  <a:cubicBezTo>
                    <a:pt x="60960" y="873760"/>
                    <a:pt x="60960" y="803910"/>
                    <a:pt x="101600" y="758190"/>
                  </a:cubicBezTo>
                  <a:cubicBezTo>
                    <a:pt x="60960" y="712470"/>
                    <a:pt x="60960" y="642620"/>
                    <a:pt x="101600" y="596900"/>
                  </a:cubicBezTo>
                  <a:cubicBezTo>
                    <a:pt x="60960" y="551180"/>
                    <a:pt x="60960" y="481330"/>
                    <a:pt x="101600" y="435610"/>
                  </a:cubicBezTo>
                  <a:cubicBezTo>
                    <a:pt x="60960" y="389890"/>
                    <a:pt x="60960" y="320040"/>
                    <a:pt x="101600" y="274320"/>
                  </a:cubicBezTo>
                  <a:cubicBezTo>
                    <a:pt x="0" y="163830"/>
                    <a:pt x="165100" y="1270"/>
                    <a:pt x="274320" y="101600"/>
                  </a:cubicBezTo>
                  <a:cubicBezTo>
                    <a:pt x="320040" y="60960"/>
                    <a:pt x="389890" y="60960"/>
                    <a:pt x="435610" y="101600"/>
                  </a:cubicBezTo>
                  <a:cubicBezTo>
                    <a:pt x="481330" y="60960"/>
                    <a:pt x="551180" y="60960"/>
                    <a:pt x="596900" y="101600"/>
                  </a:cubicBezTo>
                  <a:cubicBezTo>
                    <a:pt x="642620" y="60960"/>
                    <a:pt x="712470" y="60960"/>
                    <a:pt x="758190" y="101600"/>
                  </a:cubicBezTo>
                  <a:cubicBezTo>
                    <a:pt x="803910" y="60960"/>
                    <a:pt x="873760" y="60960"/>
                    <a:pt x="919480" y="101600"/>
                  </a:cubicBezTo>
                  <a:cubicBezTo>
                    <a:pt x="965200" y="60960"/>
                    <a:pt x="1035050" y="60960"/>
                    <a:pt x="1080770" y="101600"/>
                  </a:cubicBezTo>
                  <a:cubicBezTo>
                    <a:pt x="1126490" y="60960"/>
                    <a:pt x="1196340" y="60960"/>
                    <a:pt x="1242060" y="101600"/>
                  </a:cubicBezTo>
                  <a:cubicBezTo>
                    <a:pt x="1287780" y="60960"/>
                    <a:pt x="1357630" y="60960"/>
                    <a:pt x="1403350" y="101600"/>
                  </a:cubicBezTo>
                  <a:cubicBezTo>
                    <a:pt x="1449070" y="60960"/>
                    <a:pt x="1518920" y="60960"/>
                    <a:pt x="1564640" y="101600"/>
                  </a:cubicBezTo>
                  <a:cubicBezTo>
                    <a:pt x="1610360" y="60960"/>
                    <a:pt x="1680210" y="60960"/>
                    <a:pt x="1725930" y="101600"/>
                  </a:cubicBezTo>
                  <a:cubicBezTo>
                    <a:pt x="1835150" y="0"/>
                    <a:pt x="1998980" y="165100"/>
                    <a:pt x="1898650" y="274320"/>
                  </a:cubicBezTo>
                  <a:cubicBezTo>
                    <a:pt x="1939290" y="320040"/>
                    <a:pt x="1939290" y="389890"/>
                    <a:pt x="1898650" y="435610"/>
                  </a:cubicBezTo>
                  <a:cubicBezTo>
                    <a:pt x="1939290" y="481330"/>
                    <a:pt x="1939290" y="551180"/>
                    <a:pt x="1898650" y="596900"/>
                  </a:cubicBezTo>
                  <a:cubicBezTo>
                    <a:pt x="1939290" y="642620"/>
                    <a:pt x="1939290" y="712470"/>
                    <a:pt x="1898650" y="758190"/>
                  </a:cubicBezTo>
                  <a:cubicBezTo>
                    <a:pt x="1939290" y="803910"/>
                    <a:pt x="1939290" y="873760"/>
                    <a:pt x="1898650" y="919480"/>
                  </a:cubicBezTo>
                  <a:cubicBezTo>
                    <a:pt x="1939290" y="965200"/>
                    <a:pt x="1939290" y="1035050"/>
                    <a:pt x="1898650" y="1080770"/>
                  </a:cubicBezTo>
                  <a:cubicBezTo>
                    <a:pt x="1939290" y="1126490"/>
                    <a:pt x="1939290" y="1196340"/>
                    <a:pt x="1898650" y="1242060"/>
                  </a:cubicBezTo>
                  <a:cubicBezTo>
                    <a:pt x="1939290" y="1287780"/>
                    <a:pt x="1939290" y="1357630"/>
                    <a:pt x="1898650" y="1403350"/>
                  </a:cubicBezTo>
                  <a:cubicBezTo>
                    <a:pt x="1939290" y="1449070"/>
                    <a:pt x="1939290" y="1518920"/>
                    <a:pt x="1898650" y="1564640"/>
                  </a:cubicBezTo>
                  <a:cubicBezTo>
                    <a:pt x="1939290" y="1610360"/>
                    <a:pt x="1939290" y="1680210"/>
                    <a:pt x="1898650" y="1725930"/>
                  </a:cubicBezTo>
                  <a:cubicBezTo>
                    <a:pt x="1969770" y="1799590"/>
                    <a:pt x="1910080" y="1932940"/>
                    <a:pt x="1807210" y="1929130"/>
                  </a:cubicBezTo>
                  <a:close/>
                </a:path>
              </a:pathLst>
            </a:custGeom>
            <a:solidFill>
              <a:srgbClr val="FDC74F"/>
            </a:solidFill>
          </p:spPr>
        </p:sp>
      </p:grpSp>
      <p:grpSp>
        <p:nvGrpSpPr>
          <p:cNvPr name="Group 5" id="5"/>
          <p:cNvGrpSpPr>
            <a:grpSpLocks noChangeAspect="true"/>
          </p:cNvGrpSpPr>
          <p:nvPr/>
        </p:nvGrpSpPr>
        <p:grpSpPr>
          <a:xfrm rot="0">
            <a:off x="6253439" y="4299230"/>
            <a:ext cx="4959070" cy="4959070"/>
            <a:chOff x="0" y="0"/>
            <a:chExt cx="1905000" cy="1905000"/>
          </a:xfrm>
        </p:grpSpPr>
        <p:sp>
          <p:nvSpPr>
            <p:cNvPr name="Freeform 6" id="6"/>
            <p:cNvSpPr/>
            <p:nvPr/>
          </p:nvSpPr>
          <p:spPr>
            <a:xfrm>
              <a:off x="-49530" y="-48260"/>
              <a:ext cx="1998980" cy="2000250"/>
            </a:xfrm>
            <a:custGeom>
              <a:avLst/>
              <a:gdLst/>
              <a:ahLst/>
              <a:cxnLst/>
              <a:rect r="r" b="b" t="t" l="l"/>
              <a:pathLst>
                <a:path h="2000250" w="1998980">
                  <a:moveTo>
                    <a:pt x="1807210" y="1929130"/>
                  </a:moveTo>
                  <a:cubicBezTo>
                    <a:pt x="1778000" y="1929130"/>
                    <a:pt x="1748790" y="1917700"/>
                    <a:pt x="1725930" y="1898650"/>
                  </a:cubicBezTo>
                  <a:cubicBezTo>
                    <a:pt x="1680210" y="1939290"/>
                    <a:pt x="1610360" y="1939290"/>
                    <a:pt x="1564640" y="1898650"/>
                  </a:cubicBezTo>
                  <a:cubicBezTo>
                    <a:pt x="1518920" y="1939290"/>
                    <a:pt x="1449070" y="1939290"/>
                    <a:pt x="1403350" y="1898650"/>
                  </a:cubicBezTo>
                  <a:cubicBezTo>
                    <a:pt x="1357630" y="1939290"/>
                    <a:pt x="1287780" y="1939290"/>
                    <a:pt x="1242060" y="1898650"/>
                  </a:cubicBezTo>
                  <a:cubicBezTo>
                    <a:pt x="1196340" y="1939290"/>
                    <a:pt x="1126490" y="1939290"/>
                    <a:pt x="1080770" y="1898650"/>
                  </a:cubicBezTo>
                  <a:cubicBezTo>
                    <a:pt x="1035050" y="1939290"/>
                    <a:pt x="965200" y="1939290"/>
                    <a:pt x="919480" y="1898650"/>
                  </a:cubicBezTo>
                  <a:cubicBezTo>
                    <a:pt x="873760" y="1939290"/>
                    <a:pt x="803910" y="1939290"/>
                    <a:pt x="758190" y="1898650"/>
                  </a:cubicBezTo>
                  <a:cubicBezTo>
                    <a:pt x="712470" y="1939290"/>
                    <a:pt x="642620" y="1939290"/>
                    <a:pt x="596900" y="1898650"/>
                  </a:cubicBezTo>
                  <a:cubicBezTo>
                    <a:pt x="551180" y="1939290"/>
                    <a:pt x="481330" y="1939290"/>
                    <a:pt x="435610" y="1898650"/>
                  </a:cubicBezTo>
                  <a:cubicBezTo>
                    <a:pt x="389890" y="1939290"/>
                    <a:pt x="320040" y="1939290"/>
                    <a:pt x="274320" y="1898650"/>
                  </a:cubicBezTo>
                  <a:cubicBezTo>
                    <a:pt x="163830" y="2000250"/>
                    <a:pt x="1270" y="1835150"/>
                    <a:pt x="101600" y="1725930"/>
                  </a:cubicBezTo>
                  <a:cubicBezTo>
                    <a:pt x="60960" y="1680210"/>
                    <a:pt x="60960" y="1610360"/>
                    <a:pt x="101600" y="1564640"/>
                  </a:cubicBezTo>
                  <a:cubicBezTo>
                    <a:pt x="60960" y="1518920"/>
                    <a:pt x="60960" y="1449070"/>
                    <a:pt x="101600" y="1403350"/>
                  </a:cubicBezTo>
                  <a:cubicBezTo>
                    <a:pt x="60960" y="1357630"/>
                    <a:pt x="60960" y="1287780"/>
                    <a:pt x="101600" y="1242060"/>
                  </a:cubicBezTo>
                  <a:cubicBezTo>
                    <a:pt x="60960" y="1196340"/>
                    <a:pt x="60960" y="1126490"/>
                    <a:pt x="101600" y="1080770"/>
                  </a:cubicBezTo>
                  <a:cubicBezTo>
                    <a:pt x="60960" y="1035050"/>
                    <a:pt x="60960" y="965200"/>
                    <a:pt x="101600" y="919480"/>
                  </a:cubicBezTo>
                  <a:cubicBezTo>
                    <a:pt x="60960" y="873760"/>
                    <a:pt x="60960" y="803910"/>
                    <a:pt x="101600" y="758190"/>
                  </a:cubicBezTo>
                  <a:cubicBezTo>
                    <a:pt x="60960" y="712470"/>
                    <a:pt x="60960" y="642620"/>
                    <a:pt x="101600" y="596900"/>
                  </a:cubicBezTo>
                  <a:cubicBezTo>
                    <a:pt x="60960" y="551180"/>
                    <a:pt x="60960" y="481330"/>
                    <a:pt x="101600" y="435610"/>
                  </a:cubicBezTo>
                  <a:cubicBezTo>
                    <a:pt x="60960" y="389890"/>
                    <a:pt x="60960" y="320040"/>
                    <a:pt x="101600" y="274320"/>
                  </a:cubicBezTo>
                  <a:cubicBezTo>
                    <a:pt x="0" y="163830"/>
                    <a:pt x="165100" y="1270"/>
                    <a:pt x="274320" y="101600"/>
                  </a:cubicBezTo>
                  <a:cubicBezTo>
                    <a:pt x="320040" y="60960"/>
                    <a:pt x="389890" y="60960"/>
                    <a:pt x="435610" y="101600"/>
                  </a:cubicBezTo>
                  <a:cubicBezTo>
                    <a:pt x="481330" y="60960"/>
                    <a:pt x="551180" y="60960"/>
                    <a:pt x="596900" y="101600"/>
                  </a:cubicBezTo>
                  <a:cubicBezTo>
                    <a:pt x="642620" y="60960"/>
                    <a:pt x="712470" y="60960"/>
                    <a:pt x="758190" y="101600"/>
                  </a:cubicBezTo>
                  <a:cubicBezTo>
                    <a:pt x="803910" y="60960"/>
                    <a:pt x="873760" y="60960"/>
                    <a:pt x="919480" y="101600"/>
                  </a:cubicBezTo>
                  <a:cubicBezTo>
                    <a:pt x="965200" y="60960"/>
                    <a:pt x="1035050" y="60960"/>
                    <a:pt x="1080770" y="101600"/>
                  </a:cubicBezTo>
                  <a:cubicBezTo>
                    <a:pt x="1126490" y="60960"/>
                    <a:pt x="1196340" y="60960"/>
                    <a:pt x="1242060" y="101600"/>
                  </a:cubicBezTo>
                  <a:cubicBezTo>
                    <a:pt x="1287780" y="60960"/>
                    <a:pt x="1357630" y="60960"/>
                    <a:pt x="1403350" y="101600"/>
                  </a:cubicBezTo>
                  <a:cubicBezTo>
                    <a:pt x="1449070" y="60960"/>
                    <a:pt x="1518920" y="60960"/>
                    <a:pt x="1564640" y="101600"/>
                  </a:cubicBezTo>
                  <a:cubicBezTo>
                    <a:pt x="1610360" y="60960"/>
                    <a:pt x="1680210" y="60960"/>
                    <a:pt x="1725930" y="101600"/>
                  </a:cubicBezTo>
                  <a:cubicBezTo>
                    <a:pt x="1835150" y="0"/>
                    <a:pt x="1998980" y="165100"/>
                    <a:pt x="1898650" y="274320"/>
                  </a:cubicBezTo>
                  <a:cubicBezTo>
                    <a:pt x="1939290" y="320040"/>
                    <a:pt x="1939290" y="389890"/>
                    <a:pt x="1898650" y="435610"/>
                  </a:cubicBezTo>
                  <a:cubicBezTo>
                    <a:pt x="1939290" y="481330"/>
                    <a:pt x="1939290" y="551180"/>
                    <a:pt x="1898650" y="596900"/>
                  </a:cubicBezTo>
                  <a:cubicBezTo>
                    <a:pt x="1939290" y="642620"/>
                    <a:pt x="1939290" y="712470"/>
                    <a:pt x="1898650" y="758190"/>
                  </a:cubicBezTo>
                  <a:cubicBezTo>
                    <a:pt x="1939290" y="803910"/>
                    <a:pt x="1939290" y="873760"/>
                    <a:pt x="1898650" y="919480"/>
                  </a:cubicBezTo>
                  <a:cubicBezTo>
                    <a:pt x="1939290" y="965200"/>
                    <a:pt x="1939290" y="1035050"/>
                    <a:pt x="1898650" y="1080770"/>
                  </a:cubicBezTo>
                  <a:cubicBezTo>
                    <a:pt x="1939290" y="1126490"/>
                    <a:pt x="1939290" y="1196340"/>
                    <a:pt x="1898650" y="1242060"/>
                  </a:cubicBezTo>
                  <a:cubicBezTo>
                    <a:pt x="1939290" y="1287780"/>
                    <a:pt x="1939290" y="1357630"/>
                    <a:pt x="1898650" y="1403350"/>
                  </a:cubicBezTo>
                  <a:cubicBezTo>
                    <a:pt x="1939290" y="1449070"/>
                    <a:pt x="1939290" y="1518920"/>
                    <a:pt x="1898650" y="1564640"/>
                  </a:cubicBezTo>
                  <a:cubicBezTo>
                    <a:pt x="1939290" y="1610360"/>
                    <a:pt x="1939290" y="1680210"/>
                    <a:pt x="1898650" y="1725930"/>
                  </a:cubicBezTo>
                  <a:cubicBezTo>
                    <a:pt x="1969770" y="1799590"/>
                    <a:pt x="1910080" y="1932940"/>
                    <a:pt x="1807210" y="1929130"/>
                  </a:cubicBezTo>
                  <a:close/>
                </a:path>
              </a:pathLst>
            </a:custGeom>
            <a:solidFill>
              <a:srgbClr val="FDC74F"/>
            </a:solidFill>
          </p:spPr>
        </p:sp>
      </p:grpSp>
      <p:grpSp>
        <p:nvGrpSpPr>
          <p:cNvPr name="Group 7" id="7"/>
          <p:cNvGrpSpPr>
            <a:grpSpLocks noChangeAspect="true"/>
          </p:cNvGrpSpPr>
          <p:nvPr/>
        </p:nvGrpSpPr>
        <p:grpSpPr>
          <a:xfrm rot="0">
            <a:off x="11478178" y="4299230"/>
            <a:ext cx="4959070" cy="4959070"/>
            <a:chOff x="0" y="0"/>
            <a:chExt cx="1905000" cy="1905000"/>
          </a:xfrm>
        </p:grpSpPr>
        <p:sp>
          <p:nvSpPr>
            <p:cNvPr name="Freeform 8" id="8"/>
            <p:cNvSpPr/>
            <p:nvPr/>
          </p:nvSpPr>
          <p:spPr>
            <a:xfrm>
              <a:off x="-49530" y="-48260"/>
              <a:ext cx="1998980" cy="2000250"/>
            </a:xfrm>
            <a:custGeom>
              <a:avLst/>
              <a:gdLst/>
              <a:ahLst/>
              <a:cxnLst/>
              <a:rect r="r" b="b" t="t" l="l"/>
              <a:pathLst>
                <a:path h="2000250" w="1998980">
                  <a:moveTo>
                    <a:pt x="1807210" y="1929130"/>
                  </a:moveTo>
                  <a:cubicBezTo>
                    <a:pt x="1778000" y="1929130"/>
                    <a:pt x="1748790" y="1917700"/>
                    <a:pt x="1725930" y="1898650"/>
                  </a:cubicBezTo>
                  <a:cubicBezTo>
                    <a:pt x="1680210" y="1939290"/>
                    <a:pt x="1610360" y="1939290"/>
                    <a:pt x="1564640" y="1898650"/>
                  </a:cubicBezTo>
                  <a:cubicBezTo>
                    <a:pt x="1518920" y="1939290"/>
                    <a:pt x="1449070" y="1939290"/>
                    <a:pt x="1403350" y="1898650"/>
                  </a:cubicBezTo>
                  <a:cubicBezTo>
                    <a:pt x="1357630" y="1939290"/>
                    <a:pt x="1287780" y="1939290"/>
                    <a:pt x="1242060" y="1898650"/>
                  </a:cubicBezTo>
                  <a:cubicBezTo>
                    <a:pt x="1196340" y="1939290"/>
                    <a:pt x="1126490" y="1939290"/>
                    <a:pt x="1080770" y="1898650"/>
                  </a:cubicBezTo>
                  <a:cubicBezTo>
                    <a:pt x="1035050" y="1939290"/>
                    <a:pt x="965200" y="1939290"/>
                    <a:pt x="919480" y="1898650"/>
                  </a:cubicBezTo>
                  <a:cubicBezTo>
                    <a:pt x="873760" y="1939290"/>
                    <a:pt x="803910" y="1939290"/>
                    <a:pt x="758190" y="1898650"/>
                  </a:cubicBezTo>
                  <a:cubicBezTo>
                    <a:pt x="712470" y="1939290"/>
                    <a:pt x="642620" y="1939290"/>
                    <a:pt x="596900" y="1898650"/>
                  </a:cubicBezTo>
                  <a:cubicBezTo>
                    <a:pt x="551180" y="1939290"/>
                    <a:pt x="481330" y="1939290"/>
                    <a:pt x="435610" y="1898650"/>
                  </a:cubicBezTo>
                  <a:cubicBezTo>
                    <a:pt x="389890" y="1939290"/>
                    <a:pt x="320040" y="1939290"/>
                    <a:pt x="274320" y="1898650"/>
                  </a:cubicBezTo>
                  <a:cubicBezTo>
                    <a:pt x="163830" y="2000250"/>
                    <a:pt x="1270" y="1835150"/>
                    <a:pt x="101600" y="1725930"/>
                  </a:cubicBezTo>
                  <a:cubicBezTo>
                    <a:pt x="60960" y="1680210"/>
                    <a:pt x="60960" y="1610360"/>
                    <a:pt x="101600" y="1564640"/>
                  </a:cubicBezTo>
                  <a:cubicBezTo>
                    <a:pt x="60960" y="1518920"/>
                    <a:pt x="60960" y="1449070"/>
                    <a:pt x="101600" y="1403350"/>
                  </a:cubicBezTo>
                  <a:cubicBezTo>
                    <a:pt x="60960" y="1357630"/>
                    <a:pt x="60960" y="1287780"/>
                    <a:pt x="101600" y="1242060"/>
                  </a:cubicBezTo>
                  <a:cubicBezTo>
                    <a:pt x="60960" y="1196340"/>
                    <a:pt x="60960" y="1126490"/>
                    <a:pt x="101600" y="1080770"/>
                  </a:cubicBezTo>
                  <a:cubicBezTo>
                    <a:pt x="60960" y="1035050"/>
                    <a:pt x="60960" y="965200"/>
                    <a:pt x="101600" y="919480"/>
                  </a:cubicBezTo>
                  <a:cubicBezTo>
                    <a:pt x="60960" y="873760"/>
                    <a:pt x="60960" y="803910"/>
                    <a:pt x="101600" y="758190"/>
                  </a:cubicBezTo>
                  <a:cubicBezTo>
                    <a:pt x="60960" y="712470"/>
                    <a:pt x="60960" y="642620"/>
                    <a:pt x="101600" y="596900"/>
                  </a:cubicBezTo>
                  <a:cubicBezTo>
                    <a:pt x="60960" y="551180"/>
                    <a:pt x="60960" y="481330"/>
                    <a:pt x="101600" y="435610"/>
                  </a:cubicBezTo>
                  <a:cubicBezTo>
                    <a:pt x="60960" y="389890"/>
                    <a:pt x="60960" y="320040"/>
                    <a:pt x="101600" y="274320"/>
                  </a:cubicBezTo>
                  <a:cubicBezTo>
                    <a:pt x="0" y="163830"/>
                    <a:pt x="165100" y="1270"/>
                    <a:pt x="274320" y="101600"/>
                  </a:cubicBezTo>
                  <a:cubicBezTo>
                    <a:pt x="320040" y="60960"/>
                    <a:pt x="389890" y="60960"/>
                    <a:pt x="435610" y="101600"/>
                  </a:cubicBezTo>
                  <a:cubicBezTo>
                    <a:pt x="481330" y="60960"/>
                    <a:pt x="551180" y="60960"/>
                    <a:pt x="596900" y="101600"/>
                  </a:cubicBezTo>
                  <a:cubicBezTo>
                    <a:pt x="642620" y="60960"/>
                    <a:pt x="712470" y="60960"/>
                    <a:pt x="758190" y="101600"/>
                  </a:cubicBezTo>
                  <a:cubicBezTo>
                    <a:pt x="803910" y="60960"/>
                    <a:pt x="873760" y="60960"/>
                    <a:pt x="919480" y="101600"/>
                  </a:cubicBezTo>
                  <a:cubicBezTo>
                    <a:pt x="965200" y="60960"/>
                    <a:pt x="1035050" y="60960"/>
                    <a:pt x="1080770" y="101600"/>
                  </a:cubicBezTo>
                  <a:cubicBezTo>
                    <a:pt x="1126490" y="60960"/>
                    <a:pt x="1196340" y="60960"/>
                    <a:pt x="1242060" y="101600"/>
                  </a:cubicBezTo>
                  <a:cubicBezTo>
                    <a:pt x="1287780" y="60960"/>
                    <a:pt x="1357630" y="60960"/>
                    <a:pt x="1403350" y="101600"/>
                  </a:cubicBezTo>
                  <a:cubicBezTo>
                    <a:pt x="1449070" y="60960"/>
                    <a:pt x="1518920" y="60960"/>
                    <a:pt x="1564640" y="101600"/>
                  </a:cubicBezTo>
                  <a:cubicBezTo>
                    <a:pt x="1610360" y="60960"/>
                    <a:pt x="1680210" y="60960"/>
                    <a:pt x="1725930" y="101600"/>
                  </a:cubicBezTo>
                  <a:cubicBezTo>
                    <a:pt x="1835150" y="0"/>
                    <a:pt x="1998980" y="165100"/>
                    <a:pt x="1898650" y="274320"/>
                  </a:cubicBezTo>
                  <a:cubicBezTo>
                    <a:pt x="1939290" y="320040"/>
                    <a:pt x="1939290" y="389890"/>
                    <a:pt x="1898650" y="435610"/>
                  </a:cubicBezTo>
                  <a:cubicBezTo>
                    <a:pt x="1939290" y="481330"/>
                    <a:pt x="1939290" y="551180"/>
                    <a:pt x="1898650" y="596900"/>
                  </a:cubicBezTo>
                  <a:cubicBezTo>
                    <a:pt x="1939290" y="642620"/>
                    <a:pt x="1939290" y="712470"/>
                    <a:pt x="1898650" y="758190"/>
                  </a:cubicBezTo>
                  <a:cubicBezTo>
                    <a:pt x="1939290" y="803910"/>
                    <a:pt x="1939290" y="873760"/>
                    <a:pt x="1898650" y="919480"/>
                  </a:cubicBezTo>
                  <a:cubicBezTo>
                    <a:pt x="1939290" y="965200"/>
                    <a:pt x="1939290" y="1035050"/>
                    <a:pt x="1898650" y="1080770"/>
                  </a:cubicBezTo>
                  <a:cubicBezTo>
                    <a:pt x="1939290" y="1126490"/>
                    <a:pt x="1939290" y="1196340"/>
                    <a:pt x="1898650" y="1242060"/>
                  </a:cubicBezTo>
                  <a:cubicBezTo>
                    <a:pt x="1939290" y="1287780"/>
                    <a:pt x="1939290" y="1357630"/>
                    <a:pt x="1898650" y="1403350"/>
                  </a:cubicBezTo>
                  <a:cubicBezTo>
                    <a:pt x="1939290" y="1449070"/>
                    <a:pt x="1939290" y="1518920"/>
                    <a:pt x="1898650" y="1564640"/>
                  </a:cubicBezTo>
                  <a:cubicBezTo>
                    <a:pt x="1939290" y="1610360"/>
                    <a:pt x="1939290" y="1680210"/>
                    <a:pt x="1898650" y="1725930"/>
                  </a:cubicBezTo>
                  <a:cubicBezTo>
                    <a:pt x="1969770" y="1799590"/>
                    <a:pt x="1910080" y="1932940"/>
                    <a:pt x="1807210" y="1929130"/>
                  </a:cubicBezTo>
                  <a:close/>
                </a:path>
              </a:pathLst>
            </a:custGeom>
            <a:solidFill>
              <a:srgbClr val="FDC74F"/>
            </a:solidFill>
          </p:spPr>
        </p:sp>
      </p:grpSp>
      <p:grpSp>
        <p:nvGrpSpPr>
          <p:cNvPr name="Group 9" id="9"/>
          <p:cNvGrpSpPr/>
          <p:nvPr/>
        </p:nvGrpSpPr>
        <p:grpSpPr>
          <a:xfrm rot="0">
            <a:off x="1492295" y="4958099"/>
            <a:ext cx="4031880" cy="3780611"/>
            <a:chOff x="0" y="0"/>
            <a:chExt cx="5375840" cy="5040815"/>
          </a:xfrm>
        </p:grpSpPr>
        <p:sp>
          <p:nvSpPr>
            <p:cNvPr name="TextBox 10" id="10"/>
            <p:cNvSpPr txBox="true"/>
            <p:nvPr/>
          </p:nvSpPr>
          <p:spPr>
            <a:xfrm rot="0">
              <a:off x="0" y="2189242"/>
              <a:ext cx="5375840" cy="2851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sp>
          <p:nvSpPr>
            <p:cNvPr name="TextBox 11" id="11"/>
            <p:cNvSpPr txBox="true"/>
            <p:nvPr/>
          </p:nvSpPr>
          <p:spPr>
            <a:xfrm rot="0">
              <a:off x="0" y="-38100"/>
              <a:ext cx="5375840"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Survey </a:t>
              </a:r>
            </a:p>
            <a:p>
              <a:pPr>
                <a:lnSpc>
                  <a:spcPts val="4680"/>
                </a:lnSpc>
              </a:pPr>
              <a:r>
                <a:rPr lang="en-US" sz="3600">
                  <a:solidFill>
                    <a:srgbClr val="292929"/>
                  </a:solidFill>
                  <a:latin typeface="Caladea Bold"/>
                </a:rPr>
                <a:t>Research</a:t>
              </a:r>
            </a:p>
          </p:txBody>
        </p:sp>
      </p:grpSp>
      <p:grpSp>
        <p:nvGrpSpPr>
          <p:cNvPr name="Group 12" id="12"/>
          <p:cNvGrpSpPr/>
          <p:nvPr/>
        </p:nvGrpSpPr>
        <p:grpSpPr>
          <a:xfrm rot="0">
            <a:off x="6717034" y="4958099"/>
            <a:ext cx="4031880" cy="3780611"/>
            <a:chOff x="0" y="0"/>
            <a:chExt cx="5375840" cy="5040815"/>
          </a:xfrm>
        </p:grpSpPr>
        <p:sp>
          <p:nvSpPr>
            <p:cNvPr name="TextBox 13" id="13"/>
            <p:cNvSpPr txBox="true"/>
            <p:nvPr/>
          </p:nvSpPr>
          <p:spPr>
            <a:xfrm rot="0">
              <a:off x="0" y="2189242"/>
              <a:ext cx="5375840" cy="2851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sp>
          <p:nvSpPr>
            <p:cNvPr name="TextBox 14" id="14"/>
            <p:cNvSpPr txBox="true"/>
            <p:nvPr/>
          </p:nvSpPr>
          <p:spPr>
            <a:xfrm rot="0">
              <a:off x="0" y="-38100"/>
              <a:ext cx="5375840"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Correlational Research</a:t>
              </a:r>
            </a:p>
          </p:txBody>
        </p:sp>
      </p:grpSp>
      <p:grpSp>
        <p:nvGrpSpPr>
          <p:cNvPr name="Group 15" id="15"/>
          <p:cNvGrpSpPr/>
          <p:nvPr/>
        </p:nvGrpSpPr>
        <p:grpSpPr>
          <a:xfrm rot="0">
            <a:off x="11941773" y="4958099"/>
            <a:ext cx="4031880" cy="3780611"/>
            <a:chOff x="0" y="0"/>
            <a:chExt cx="5375840" cy="5040815"/>
          </a:xfrm>
        </p:grpSpPr>
        <p:sp>
          <p:nvSpPr>
            <p:cNvPr name="TextBox 16" id="16"/>
            <p:cNvSpPr txBox="true"/>
            <p:nvPr/>
          </p:nvSpPr>
          <p:spPr>
            <a:xfrm rot="0">
              <a:off x="0" y="2189242"/>
              <a:ext cx="5375840" cy="2851573"/>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Lorem ipsum dolor sit amet, consectetur adipiscing elit. Phasellus at leo eget nibh fermentum tincidunt. </a:t>
              </a:r>
            </a:p>
          </p:txBody>
        </p:sp>
        <p:sp>
          <p:nvSpPr>
            <p:cNvPr name="TextBox 17" id="17"/>
            <p:cNvSpPr txBox="true"/>
            <p:nvPr/>
          </p:nvSpPr>
          <p:spPr>
            <a:xfrm rot="0">
              <a:off x="0" y="-38100"/>
              <a:ext cx="5375840"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Experimental Research</a:t>
              </a:r>
            </a:p>
          </p:txBody>
        </p:sp>
      </p:grpSp>
      <p:sp>
        <p:nvSpPr>
          <p:cNvPr name="AutoShape 18" id="18"/>
          <p:cNvSpPr/>
          <p:nvPr/>
        </p:nvSpPr>
        <p:spPr>
          <a:xfrm rot="0">
            <a:off x="17259300" y="0"/>
            <a:ext cx="1028700" cy="10287000"/>
          </a:xfrm>
          <a:prstGeom prst="rect">
            <a:avLst/>
          </a:prstGeom>
          <a:solidFill>
            <a:srgbClr val="EF734C"/>
          </a:solidFill>
        </p:spPr>
      </p:sp>
      <p:sp>
        <p:nvSpPr>
          <p:cNvPr name="TextBox 19" id="19"/>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Paisley</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8515356" y="1313251"/>
            <a:ext cx="7660497" cy="7660497"/>
          </a:xfrm>
          <a:prstGeom prst="rect">
            <a:avLst/>
          </a:prstGeom>
        </p:spPr>
      </p:pic>
      <p:grpSp>
        <p:nvGrpSpPr>
          <p:cNvPr name="Group 3" id="3"/>
          <p:cNvGrpSpPr/>
          <p:nvPr/>
        </p:nvGrpSpPr>
        <p:grpSpPr>
          <a:xfrm rot="0">
            <a:off x="9266407" y="2140840"/>
            <a:ext cx="6083941" cy="6047494"/>
            <a:chOff x="0" y="0"/>
            <a:chExt cx="8111921" cy="8063326"/>
          </a:xfrm>
        </p:grpSpPr>
        <p:sp>
          <p:nvSpPr>
            <p:cNvPr name="TextBox 4" id="4"/>
            <p:cNvSpPr txBox="true"/>
            <p:nvPr/>
          </p:nvSpPr>
          <p:spPr>
            <a:xfrm rot="0">
              <a:off x="666244" y="7605699"/>
              <a:ext cx="1340222" cy="457627"/>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1</a:t>
              </a:r>
            </a:p>
          </p:txBody>
        </p:sp>
        <p:sp>
          <p:nvSpPr>
            <p:cNvPr name="TextBox 5" id="5"/>
            <p:cNvSpPr txBox="true"/>
            <p:nvPr/>
          </p:nvSpPr>
          <p:spPr>
            <a:xfrm rot="0">
              <a:off x="2192608" y="7605699"/>
              <a:ext cx="1340222" cy="457627"/>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2</a:t>
              </a:r>
            </a:p>
          </p:txBody>
        </p:sp>
        <p:sp>
          <p:nvSpPr>
            <p:cNvPr name="TextBox 6" id="6"/>
            <p:cNvSpPr txBox="true"/>
            <p:nvPr/>
          </p:nvSpPr>
          <p:spPr>
            <a:xfrm rot="0">
              <a:off x="3718972" y="7605699"/>
              <a:ext cx="1340222" cy="457627"/>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3</a:t>
              </a:r>
            </a:p>
          </p:txBody>
        </p:sp>
        <p:sp>
          <p:nvSpPr>
            <p:cNvPr name="TextBox 7" id="7"/>
            <p:cNvSpPr txBox="true"/>
            <p:nvPr/>
          </p:nvSpPr>
          <p:spPr>
            <a:xfrm rot="0">
              <a:off x="5245335" y="7605699"/>
              <a:ext cx="1340222" cy="457627"/>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4</a:t>
              </a:r>
            </a:p>
          </p:txBody>
        </p:sp>
        <p:sp>
          <p:nvSpPr>
            <p:cNvPr name="TextBox 8" id="8"/>
            <p:cNvSpPr txBox="true"/>
            <p:nvPr/>
          </p:nvSpPr>
          <p:spPr>
            <a:xfrm rot="0">
              <a:off x="6771699" y="7605699"/>
              <a:ext cx="1340222" cy="457627"/>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5</a:t>
              </a:r>
            </a:p>
          </p:txBody>
        </p:sp>
        <p:grpSp>
          <p:nvGrpSpPr>
            <p:cNvPr name="Group 9" id="9"/>
            <p:cNvGrpSpPr>
              <a:grpSpLocks noChangeAspect="true"/>
            </p:cNvGrpSpPr>
            <p:nvPr/>
          </p:nvGrpSpPr>
          <p:grpSpPr>
            <a:xfrm rot="0">
              <a:off x="666244" y="200239"/>
              <a:ext cx="7445677" cy="7293277"/>
              <a:chOff x="0" y="0"/>
              <a:chExt cx="10501957" cy="10287000"/>
            </a:xfrm>
          </p:grpSpPr>
          <p:sp>
            <p:nvSpPr>
              <p:cNvPr name="Freeform 10" id="10"/>
              <p:cNvSpPr/>
              <p:nvPr/>
            </p:nvSpPr>
            <p:spPr>
              <a:xfrm>
                <a:off x="0" y="-63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24706"/>
                </a:srgbClr>
              </a:solidFill>
            </p:spPr>
          </p:sp>
          <p:sp>
            <p:nvSpPr>
              <p:cNvPr name="Freeform 11" id="11"/>
              <p:cNvSpPr/>
              <p:nvPr/>
            </p:nvSpPr>
            <p:spPr>
              <a:xfrm>
                <a:off x="0" y="20510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24706"/>
                </a:srgbClr>
              </a:solidFill>
            </p:spPr>
          </p:sp>
          <p:sp>
            <p:nvSpPr>
              <p:cNvPr name="Freeform 12" id="12"/>
              <p:cNvSpPr/>
              <p:nvPr/>
            </p:nvSpPr>
            <p:spPr>
              <a:xfrm>
                <a:off x="0" y="41084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24706"/>
                </a:srgbClr>
              </a:solidFill>
            </p:spPr>
          </p:sp>
          <p:sp>
            <p:nvSpPr>
              <p:cNvPr name="Freeform 13" id="13"/>
              <p:cNvSpPr/>
              <p:nvPr/>
            </p:nvSpPr>
            <p:spPr>
              <a:xfrm>
                <a:off x="0" y="61658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24706"/>
                </a:srgbClr>
              </a:solidFill>
            </p:spPr>
          </p:sp>
          <p:sp>
            <p:nvSpPr>
              <p:cNvPr name="Freeform 14" id="14"/>
              <p:cNvSpPr/>
              <p:nvPr/>
            </p:nvSpPr>
            <p:spPr>
              <a:xfrm>
                <a:off x="0" y="82232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24706"/>
                </a:srgbClr>
              </a:solidFill>
            </p:spPr>
          </p:sp>
          <p:sp>
            <p:nvSpPr>
              <p:cNvPr name="Freeform 15" id="15"/>
              <p:cNvSpPr/>
              <p:nvPr/>
            </p:nvSpPr>
            <p:spPr>
              <a:xfrm>
                <a:off x="0" y="10280650"/>
                <a:ext cx="10501957" cy="12700"/>
              </a:xfrm>
              <a:custGeom>
                <a:avLst/>
                <a:gdLst/>
                <a:ahLst/>
                <a:cxnLst/>
                <a:rect r="r" b="b" t="t" l="l"/>
                <a:pathLst>
                  <a:path h="12700" w="10501957">
                    <a:moveTo>
                      <a:pt x="0" y="0"/>
                    </a:moveTo>
                    <a:lnTo>
                      <a:pt x="10501957" y="0"/>
                    </a:lnTo>
                    <a:lnTo>
                      <a:pt x="10501957" y="12700"/>
                    </a:lnTo>
                    <a:lnTo>
                      <a:pt x="0" y="12700"/>
                    </a:lnTo>
                    <a:close/>
                  </a:path>
                </a:pathLst>
              </a:custGeom>
              <a:solidFill>
                <a:srgbClr val="292929">
                  <a:alpha val="60000"/>
                </a:srgbClr>
              </a:solidFill>
            </p:spPr>
          </p:sp>
        </p:grpSp>
        <p:sp>
          <p:nvSpPr>
            <p:cNvPr name="TextBox 16" id="16"/>
            <p:cNvSpPr txBox="true"/>
            <p:nvPr/>
          </p:nvSpPr>
          <p:spPr>
            <a:xfrm rot="0">
              <a:off x="0" y="-57150"/>
              <a:ext cx="496911"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25 </a:t>
              </a:r>
            </a:p>
          </p:txBody>
        </p:sp>
        <p:sp>
          <p:nvSpPr>
            <p:cNvPr name="TextBox 17" id="17"/>
            <p:cNvSpPr txBox="true"/>
            <p:nvPr/>
          </p:nvSpPr>
          <p:spPr>
            <a:xfrm rot="0">
              <a:off x="9707" y="1401505"/>
              <a:ext cx="487203"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20 </a:t>
              </a:r>
            </a:p>
          </p:txBody>
        </p:sp>
        <p:sp>
          <p:nvSpPr>
            <p:cNvPr name="TextBox 18" id="18"/>
            <p:cNvSpPr txBox="true"/>
            <p:nvPr/>
          </p:nvSpPr>
          <p:spPr>
            <a:xfrm rot="0">
              <a:off x="64013" y="2860161"/>
              <a:ext cx="432898"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15 </a:t>
              </a:r>
            </a:p>
          </p:txBody>
        </p:sp>
        <p:sp>
          <p:nvSpPr>
            <p:cNvPr name="TextBox 19" id="19"/>
            <p:cNvSpPr txBox="true"/>
            <p:nvPr/>
          </p:nvSpPr>
          <p:spPr>
            <a:xfrm rot="0">
              <a:off x="73721" y="4318816"/>
              <a:ext cx="423190"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10 </a:t>
              </a:r>
            </a:p>
          </p:txBody>
        </p:sp>
        <p:sp>
          <p:nvSpPr>
            <p:cNvPr name="TextBox 20" id="20"/>
            <p:cNvSpPr txBox="true"/>
            <p:nvPr/>
          </p:nvSpPr>
          <p:spPr>
            <a:xfrm rot="0">
              <a:off x="201888" y="5777471"/>
              <a:ext cx="295023"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5 </a:t>
              </a:r>
            </a:p>
          </p:txBody>
        </p:sp>
        <p:sp>
          <p:nvSpPr>
            <p:cNvPr name="TextBox 21" id="21"/>
            <p:cNvSpPr txBox="true"/>
            <p:nvPr/>
          </p:nvSpPr>
          <p:spPr>
            <a:xfrm rot="0">
              <a:off x="211454" y="7236127"/>
              <a:ext cx="285456" cy="457627"/>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0 </a:t>
              </a:r>
            </a:p>
          </p:txBody>
        </p:sp>
        <p:grpSp>
          <p:nvGrpSpPr>
            <p:cNvPr name="Group 22" id="22"/>
            <p:cNvGrpSpPr>
              <a:grpSpLocks noChangeAspect="true"/>
            </p:cNvGrpSpPr>
            <p:nvPr/>
          </p:nvGrpSpPr>
          <p:grpSpPr>
            <a:xfrm rot="0">
              <a:off x="666244" y="200239"/>
              <a:ext cx="7445677" cy="7293277"/>
              <a:chOff x="0" y="0"/>
              <a:chExt cx="10501957" cy="10287000"/>
            </a:xfrm>
          </p:grpSpPr>
          <p:sp>
            <p:nvSpPr>
              <p:cNvPr name="Freeform 23" id="23"/>
              <p:cNvSpPr/>
              <p:nvPr/>
            </p:nvSpPr>
            <p:spPr>
              <a:xfrm>
                <a:off x="0" y="10287000"/>
                <a:ext cx="613184" cy="0"/>
              </a:xfrm>
              <a:custGeom>
                <a:avLst/>
                <a:gdLst/>
                <a:ahLst/>
                <a:cxnLst/>
                <a:rect r="r" b="b" t="t" l="l"/>
                <a:pathLst>
                  <a:path h="0" w="613184">
                    <a:moveTo>
                      <a:pt x="0" y="0"/>
                    </a:moveTo>
                    <a:lnTo>
                      <a:pt x="0" y="0"/>
                    </a:lnTo>
                    <a:lnTo>
                      <a:pt x="613184" y="0"/>
                    </a:lnTo>
                    <a:lnTo>
                      <a:pt x="613184" y="0"/>
                    </a:lnTo>
                    <a:close/>
                  </a:path>
                </a:pathLst>
              </a:custGeom>
              <a:solidFill>
                <a:srgbClr val="8454D1"/>
              </a:solidFill>
            </p:spPr>
          </p:sp>
          <p:sp>
            <p:nvSpPr>
              <p:cNvPr name="Freeform 24" id="24"/>
              <p:cNvSpPr/>
              <p:nvPr/>
            </p:nvSpPr>
            <p:spPr>
              <a:xfrm>
                <a:off x="2152901" y="6988810"/>
                <a:ext cx="613184" cy="3298190"/>
              </a:xfrm>
              <a:custGeom>
                <a:avLst/>
                <a:gdLst/>
                <a:ahLst/>
                <a:cxnLst/>
                <a:rect r="r" b="b" t="t" l="l"/>
                <a:pathLst>
                  <a:path h="3298190" w="613184">
                    <a:moveTo>
                      <a:pt x="0" y="3298190"/>
                    </a:moveTo>
                    <a:lnTo>
                      <a:pt x="0" y="49055"/>
                    </a:lnTo>
                    <a:cubicBezTo>
                      <a:pt x="0" y="36045"/>
                      <a:pt x="5168" y="23567"/>
                      <a:pt x="14368" y="14368"/>
                    </a:cubicBezTo>
                    <a:cubicBezTo>
                      <a:pt x="23567" y="5169"/>
                      <a:pt x="36045" y="0"/>
                      <a:pt x="49055" y="0"/>
                    </a:cubicBezTo>
                    <a:lnTo>
                      <a:pt x="564129" y="0"/>
                    </a:lnTo>
                    <a:cubicBezTo>
                      <a:pt x="577140" y="0"/>
                      <a:pt x="589617" y="5169"/>
                      <a:pt x="598817" y="14368"/>
                    </a:cubicBezTo>
                    <a:cubicBezTo>
                      <a:pt x="608016" y="23567"/>
                      <a:pt x="613184" y="36045"/>
                      <a:pt x="613184" y="49055"/>
                    </a:cubicBezTo>
                    <a:lnTo>
                      <a:pt x="613184" y="3298190"/>
                    </a:lnTo>
                    <a:close/>
                  </a:path>
                </a:pathLst>
              </a:custGeom>
              <a:solidFill>
                <a:srgbClr val="8454D1"/>
              </a:solidFill>
            </p:spPr>
          </p:sp>
          <p:sp>
            <p:nvSpPr>
              <p:cNvPr name="Freeform 25" id="25"/>
              <p:cNvSpPr/>
              <p:nvPr/>
            </p:nvSpPr>
            <p:spPr>
              <a:xfrm>
                <a:off x="4305802" y="4108450"/>
                <a:ext cx="613184" cy="6178550"/>
              </a:xfrm>
              <a:custGeom>
                <a:avLst/>
                <a:gdLst/>
                <a:ahLst/>
                <a:cxnLst/>
                <a:rect r="r" b="b" t="t" l="l"/>
                <a:pathLst>
                  <a:path h="6178550" w="613184">
                    <a:moveTo>
                      <a:pt x="0" y="6178550"/>
                    </a:moveTo>
                    <a:lnTo>
                      <a:pt x="0" y="49055"/>
                    </a:lnTo>
                    <a:cubicBezTo>
                      <a:pt x="0" y="36045"/>
                      <a:pt x="5169" y="23567"/>
                      <a:pt x="14368" y="14368"/>
                    </a:cubicBezTo>
                    <a:cubicBezTo>
                      <a:pt x="23567" y="5168"/>
                      <a:pt x="36045" y="0"/>
                      <a:pt x="49055" y="0"/>
                    </a:cubicBezTo>
                    <a:lnTo>
                      <a:pt x="564129" y="0"/>
                    </a:lnTo>
                    <a:cubicBezTo>
                      <a:pt x="577139" y="0"/>
                      <a:pt x="589617" y="5168"/>
                      <a:pt x="598816" y="14368"/>
                    </a:cubicBezTo>
                    <a:cubicBezTo>
                      <a:pt x="608016" y="23567"/>
                      <a:pt x="613184" y="36045"/>
                      <a:pt x="613184" y="49055"/>
                    </a:cubicBezTo>
                    <a:lnTo>
                      <a:pt x="613184" y="6178550"/>
                    </a:lnTo>
                    <a:close/>
                  </a:path>
                </a:pathLst>
              </a:custGeom>
              <a:solidFill>
                <a:srgbClr val="8454D1"/>
              </a:solidFill>
            </p:spPr>
          </p:sp>
          <p:sp>
            <p:nvSpPr>
              <p:cNvPr name="Freeform 26" id="26"/>
              <p:cNvSpPr/>
              <p:nvPr/>
            </p:nvSpPr>
            <p:spPr>
              <a:xfrm>
                <a:off x="6458703" y="2874010"/>
                <a:ext cx="613184" cy="7412990"/>
              </a:xfrm>
              <a:custGeom>
                <a:avLst/>
                <a:gdLst/>
                <a:ahLst/>
                <a:cxnLst/>
                <a:rect r="r" b="b" t="t" l="l"/>
                <a:pathLst>
                  <a:path h="7412990" w="613184">
                    <a:moveTo>
                      <a:pt x="0" y="7412990"/>
                    </a:moveTo>
                    <a:lnTo>
                      <a:pt x="0" y="49055"/>
                    </a:lnTo>
                    <a:cubicBezTo>
                      <a:pt x="0" y="21963"/>
                      <a:pt x="21963" y="0"/>
                      <a:pt x="49055" y="0"/>
                    </a:cubicBezTo>
                    <a:lnTo>
                      <a:pt x="564130" y="0"/>
                    </a:lnTo>
                    <a:cubicBezTo>
                      <a:pt x="577140" y="0"/>
                      <a:pt x="589617" y="5168"/>
                      <a:pt x="598817" y="14368"/>
                    </a:cubicBezTo>
                    <a:cubicBezTo>
                      <a:pt x="608016" y="23567"/>
                      <a:pt x="613185" y="36045"/>
                      <a:pt x="613185" y="49055"/>
                    </a:cubicBezTo>
                    <a:lnTo>
                      <a:pt x="613185" y="7412990"/>
                    </a:lnTo>
                    <a:close/>
                  </a:path>
                </a:pathLst>
              </a:custGeom>
              <a:solidFill>
                <a:srgbClr val="8454D1"/>
              </a:solidFill>
            </p:spPr>
          </p:sp>
          <p:sp>
            <p:nvSpPr>
              <p:cNvPr name="Freeform 27" id="27"/>
              <p:cNvSpPr/>
              <p:nvPr/>
            </p:nvSpPr>
            <p:spPr>
              <a:xfrm>
                <a:off x="8611605" y="1228090"/>
                <a:ext cx="613184" cy="9058910"/>
              </a:xfrm>
              <a:custGeom>
                <a:avLst/>
                <a:gdLst/>
                <a:ahLst/>
                <a:cxnLst/>
                <a:rect r="r" b="b" t="t" l="l"/>
                <a:pathLst>
                  <a:path h="9058910" w="613184">
                    <a:moveTo>
                      <a:pt x="0" y="9058910"/>
                    </a:moveTo>
                    <a:lnTo>
                      <a:pt x="0" y="49055"/>
                    </a:lnTo>
                    <a:cubicBezTo>
                      <a:pt x="0" y="21963"/>
                      <a:pt x="21962" y="0"/>
                      <a:pt x="49054" y="0"/>
                    </a:cubicBezTo>
                    <a:lnTo>
                      <a:pt x="564129" y="0"/>
                    </a:lnTo>
                    <a:cubicBezTo>
                      <a:pt x="577139" y="0"/>
                      <a:pt x="589616" y="5168"/>
                      <a:pt x="598816" y="14368"/>
                    </a:cubicBezTo>
                    <a:cubicBezTo>
                      <a:pt x="608015" y="23567"/>
                      <a:pt x="613184" y="36045"/>
                      <a:pt x="613184" y="49055"/>
                    </a:cubicBezTo>
                    <a:lnTo>
                      <a:pt x="613184" y="9058910"/>
                    </a:lnTo>
                    <a:close/>
                  </a:path>
                </a:pathLst>
              </a:custGeom>
              <a:solidFill>
                <a:srgbClr val="8454D1"/>
              </a:solidFill>
            </p:spPr>
          </p:sp>
          <p:sp>
            <p:nvSpPr>
              <p:cNvPr name="Freeform 28" id="28"/>
              <p:cNvSpPr/>
              <p:nvPr/>
            </p:nvSpPr>
            <p:spPr>
              <a:xfrm>
                <a:off x="638584" y="8216900"/>
                <a:ext cx="613184" cy="2070100"/>
              </a:xfrm>
              <a:custGeom>
                <a:avLst/>
                <a:gdLst/>
                <a:ahLst/>
                <a:cxnLst/>
                <a:rect r="r" b="b" t="t" l="l"/>
                <a:pathLst>
                  <a:path h="2070100" w="613184">
                    <a:moveTo>
                      <a:pt x="0" y="2070100"/>
                    </a:moveTo>
                    <a:lnTo>
                      <a:pt x="0" y="49054"/>
                    </a:lnTo>
                    <a:cubicBezTo>
                      <a:pt x="0" y="21962"/>
                      <a:pt x="21963" y="0"/>
                      <a:pt x="49055" y="0"/>
                    </a:cubicBezTo>
                    <a:lnTo>
                      <a:pt x="564129" y="0"/>
                    </a:lnTo>
                    <a:cubicBezTo>
                      <a:pt x="591221" y="0"/>
                      <a:pt x="613184" y="21962"/>
                      <a:pt x="613184" y="49054"/>
                    </a:cubicBezTo>
                    <a:lnTo>
                      <a:pt x="613184" y="2070100"/>
                    </a:lnTo>
                    <a:close/>
                  </a:path>
                </a:pathLst>
              </a:custGeom>
              <a:solidFill>
                <a:srgbClr val="EF734C"/>
              </a:solidFill>
            </p:spPr>
          </p:sp>
          <p:sp>
            <p:nvSpPr>
              <p:cNvPr name="Freeform 29" id="29"/>
              <p:cNvSpPr/>
              <p:nvPr/>
            </p:nvSpPr>
            <p:spPr>
              <a:xfrm>
                <a:off x="2791485" y="6988810"/>
                <a:ext cx="613184" cy="3298190"/>
              </a:xfrm>
              <a:custGeom>
                <a:avLst/>
                <a:gdLst/>
                <a:ahLst/>
                <a:cxnLst/>
                <a:rect r="r" b="b" t="t" l="l"/>
                <a:pathLst>
                  <a:path h="3298190" w="613184">
                    <a:moveTo>
                      <a:pt x="0" y="3298190"/>
                    </a:moveTo>
                    <a:lnTo>
                      <a:pt x="0" y="49055"/>
                    </a:lnTo>
                    <a:cubicBezTo>
                      <a:pt x="0" y="36045"/>
                      <a:pt x="5168" y="23567"/>
                      <a:pt x="14368" y="14368"/>
                    </a:cubicBezTo>
                    <a:cubicBezTo>
                      <a:pt x="23567" y="5169"/>
                      <a:pt x="36045" y="0"/>
                      <a:pt x="49055" y="0"/>
                    </a:cubicBezTo>
                    <a:lnTo>
                      <a:pt x="564130" y="0"/>
                    </a:lnTo>
                    <a:cubicBezTo>
                      <a:pt x="577140" y="0"/>
                      <a:pt x="589617" y="5169"/>
                      <a:pt x="598817" y="14368"/>
                    </a:cubicBezTo>
                    <a:cubicBezTo>
                      <a:pt x="608016" y="23567"/>
                      <a:pt x="613184" y="36045"/>
                      <a:pt x="613184" y="49055"/>
                    </a:cubicBezTo>
                    <a:lnTo>
                      <a:pt x="613184" y="3298190"/>
                    </a:lnTo>
                    <a:close/>
                  </a:path>
                </a:pathLst>
              </a:custGeom>
              <a:solidFill>
                <a:srgbClr val="EF734C"/>
              </a:solidFill>
            </p:spPr>
          </p:sp>
          <p:sp>
            <p:nvSpPr>
              <p:cNvPr name="Freeform 30" id="30"/>
              <p:cNvSpPr/>
              <p:nvPr/>
            </p:nvSpPr>
            <p:spPr>
              <a:xfrm>
                <a:off x="4944386" y="6167967"/>
                <a:ext cx="613184" cy="4119033"/>
              </a:xfrm>
              <a:custGeom>
                <a:avLst/>
                <a:gdLst/>
                <a:ahLst/>
                <a:cxnLst/>
                <a:rect r="r" b="b" t="t" l="l"/>
                <a:pathLst>
                  <a:path h="4119033" w="613184">
                    <a:moveTo>
                      <a:pt x="0" y="4119033"/>
                    </a:moveTo>
                    <a:lnTo>
                      <a:pt x="0" y="49054"/>
                    </a:lnTo>
                    <a:cubicBezTo>
                      <a:pt x="0" y="36044"/>
                      <a:pt x="5168" y="23567"/>
                      <a:pt x="14368" y="14367"/>
                    </a:cubicBezTo>
                    <a:cubicBezTo>
                      <a:pt x="23567" y="5168"/>
                      <a:pt x="36045" y="0"/>
                      <a:pt x="49055" y="0"/>
                    </a:cubicBezTo>
                    <a:lnTo>
                      <a:pt x="564130" y="0"/>
                    </a:lnTo>
                    <a:cubicBezTo>
                      <a:pt x="577140" y="0"/>
                      <a:pt x="589617" y="5168"/>
                      <a:pt x="598817" y="14367"/>
                    </a:cubicBezTo>
                    <a:cubicBezTo>
                      <a:pt x="608016" y="23567"/>
                      <a:pt x="613184" y="36044"/>
                      <a:pt x="613184" y="49054"/>
                    </a:cubicBezTo>
                    <a:lnTo>
                      <a:pt x="613184" y="4119033"/>
                    </a:lnTo>
                    <a:close/>
                  </a:path>
                </a:pathLst>
              </a:custGeom>
              <a:solidFill>
                <a:srgbClr val="EF734C"/>
              </a:solidFill>
            </p:spPr>
          </p:sp>
          <p:sp>
            <p:nvSpPr>
              <p:cNvPr name="Freeform 31" id="31"/>
              <p:cNvSpPr/>
              <p:nvPr/>
            </p:nvSpPr>
            <p:spPr>
              <a:xfrm>
                <a:off x="7097288" y="4521341"/>
                <a:ext cx="613184" cy="5765659"/>
              </a:xfrm>
              <a:custGeom>
                <a:avLst/>
                <a:gdLst/>
                <a:ahLst/>
                <a:cxnLst/>
                <a:rect r="r" b="b" t="t" l="l"/>
                <a:pathLst>
                  <a:path h="5765659" w="613184">
                    <a:moveTo>
                      <a:pt x="0" y="5765659"/>
                    </a:moveTo>
                    <a:lnTo>
                      <a:pt x="0" y="49055"/>
                    </a:lnTo>
                    <a:cubicBezTo>
                      <a:pt x="0" y="21963"/>
                      <a:pt x="21962" y="0"/>
                      <a:pt x="49054" y="0"/>
                    </a:cubicBezTo>
                    <a:lnTo>
                      <a:pt x="564129" y="0"/>
                    </a:lnTo>
                    <a:cubicBezTo>
                      <a:pt x="591221" y="0"/>
                      <a:pt x="613183" y="21963"/>
                      <a:pt x="613183" y="49055"/>
                    </a:cubicBezTo>
                    <a:lnTo>
                      <a:pt x="613183" y="5765659"/>
                    </a:lnTo>
                    <a:close/>
                  </a:path>
                </a:pathLst>
              </a:custGeom>
              <a:solidFill>
                <a:srgbClr val="EF734C"/>
              </a:solidFill>
            </p:spPr>
          </p:sp>
          <p:sp>
            <p:nvSpPr>
              <p:cNvPr name="Freeform 32" id="32"/>
              <p:cNvSpPr/>
              <p:nvPr/>
            </p:nvSpPr>
            <p:spPr>
              <a:xfrm>
                <a:off x="9250189" y="2051627"/>
                <a:ext cx="613184" cy="8235373"/>
              </a:xfrm>
              <a:custGeom>
                <a:avLst/>
                <a:gdLst/>
                <a:ahLst/>
                <a:cxnLst/>
                <a:rect r="r" b="b" t="t" l="l"/>
                <a:pathLst>
                  <a:path h="8235373" w="613184">
                    <a:moveTo>
                      <a:pt x="0" y="8235373"/>
                    </a:moveTo>
                    <a:lnTo>
                      <a:pt x="0" y="49055"/>
                    </a:lnTo>
                    <a:cubicBezTo>
                      <a:pt x="0" y="21963"/>
                      <a:pt x="21962" y="0"/>
                      <a:pt x="49054" y="0"/>
                    </a:cubicBezTo>
                    <a:lnTo>
                      <a:pt x="564129" y="0"/>
                    </a:lnTo>
                    <a:cubicBezTo>
                      <a:pt x="591221" y="0"/>
                      <a:pt x="613183" y="21963"/>
                      <a:pt x="613183" y="49055"/>
                    </a:cubicBezTo>
                    <a:lnTo>
                      <a:pt x="613183" y="8235373"/>
                    </a:lnTo>
                    <a:close/>
                  </a:path>
                </a:pathLst>
              </a:custGeom>
              <a:solidFill>
                <a:srgbClr val="EF734C"/>
              </a:solidFill>
            </p:spPr>
          </p:sp>
          <p:sp>
            <p:nvSpPr>
              <p:cNvPr name="Freeform 33" id="33"/>
              <p:cNvSpPr/>
              <p:nvPr/>
            </p:nvSpPr>
            <p:spPr>
              <a:xfrm>
                <a:off x="1277168" y="8216900"/>
                <a:ext cx="613184" cy="2070100"/>
              </a:xfrm>
              <a:custGeom>
                <a:avLst/>
                <a:gdLst/>
                <a:ahLst/>
                <a:cxnLst/>
                <a:rect r="r" b="b" t="t" l="l"/>
                <a:pathLst>
                  <a:path h="2070100" w="613184">
                    <a:moveTo>
                      <a:pt x="0" y="2070100"/>
                    </a:moveTo>
                    <a:lnTo>
                      <a:pt x="0" y="49054"/>
                    </a:lnTo>
                    <a:cubicBezTo>
                      <a:pt x="0" y="21962"/>
                      <a:pt x="21963" y="0"/>
                      <a:pt x="49055" y="0"/>
                    </a:cubicBezTo>
                    <a:lnTo>
                      <a:pt x="564129" y="0"/>
                    </a:lnTo>
                    <a:cubicBezTo>
                      <a:pt x="591222" y="0"/>
                      <a:pt x="613184" y="21962"/>
                      <a:pt x="613184" y="49054"/>
                    </a:cubicBezTo>
                    <a:lnTo>
                      <a:pt x="613184" y="2070100"/>
                    </a:lnTo>
                    <a:close/>
                  </a:path>
                </a:pathLst>
              </a:custGeom>
              <a:solidFill>
                <a:srgbClr val="FDC74F"/>
              </a:solidFill>
            </p:spPr>
          </p:sp>
          <p:sp>
            <p:nvSpPr>
              <p:cNvPr name="Freeform 34" id="34"/>
              <p:cNvSpPr/>
              <p:nvPr/>
            </p:nvSpPr>
            <p:spPr>
              <a:xfrm>
                <a:off x="3430069" y="8637905"/>
                <a:ext cx="613184" cy="1649095"/>
              </a:xfrm>
              <a:custGeom>
                <a:avLst/>
                <a:gdLst/>
                <a:ahLst/>
                <a:cxnLst/>
                <a:rect r="r" b="b" t="t" l="l"/>
                <a:pathLst>
                  <a:path h="1649095" w="613184">
                    <a:moveTo>
                      <a:pt x="0" y="1649095"/>
                    </a:moveTo>
                    <a:lnTo>
                      <a:pt x="0" y="49055"/>
                    </a:lnTo>
                    <a:cubicBezTo>
                      <a:pt x="1" y="21963"/>
                      <a:pt x="21963" y="0"/>
                      <a:pt x="49055" y="0"/>
                    </a:cubicBezTo>
                    <a:lnTo>
                      <a:pt x="564129" y="0"/>
                    </a:lnTo>
                    <a:cubicBezTo>
                      <a:pt x="591222" y="0"/>
                      <a:pt x="613184" y="21963"/>
                      <a:pt x="613184" y="49055"/>
                    </a:cubicBezTo>
                    <a:lnTo>
                      <a:pt x="613184" y="1649095"/>
                    </a:lnTo>
                    <a:close/>
                  </a:path>
                </a:pathLst>
              </a:custGeom>
              <a:solidFill>
                <a:srgbClr val="FDC74F"/>
              </a:solidFill>
            </p:spPr>
          </p:sp>
          <p:sp>
            <p:nvSpPr>
              <p:cNvPr name="Freeform 35" id="35"/>
              <p:cNvSpPr/>
              <p:nvPr/>
            </p:nvSpPr>
            <p:spPr>
              <a:xfrm>
                <a:off x="5582970" y="8227483"/>
                <a:ext cx="613184" cy="2059517"/>
              </a:xfrm>
              <a:custGeom>
                <a:avLst/>
                <a:gdLst/>
                <a:ahLst/>
                <a:cxnLst/>
                <a:rect r="r" b="b" t="t" l="l"/>
                <a:pathLst>
                  <a:path h="2059517" w="613184">
                    <a:moveTo>
                      <a:pt x="0" y="2059517"/>
                    </a:moveTo>
                    <a:lnTo>
                      <a:pt x="0" y="49055"/>
                    </a:lnTo>
                    <a:cubicBezTo>
                      <a:pt x="0" y="36045"/>
                      <a:pt x="5168" y="23568"/>
                      <a:pt x="14368" y="14368"/>
                    </a:cubicBezTo>
                    <a:cubicBezTo>
                      <a:pt x="23568" y="5169"/>
                      <a:pt x="36045" y="0"/>
                      <a:pt x="49055" y="0"/>
                    </a:cubicBezTo>
                    <a:lnTo>
                      <a:pt x="564130" y="0"/>
                    </a:lnTo>
                    <a:cubicBezTo>
                      <a:pt x="577140" y="0"/>
                      <a:pt x="589617" y="5169"/>
                      <a:pt x="598817" y="14368"/>
                    </a:cubicBezTo>
                    <a:cubicBezTo>
                      <a:pt x="608016" y="23568"/>
                      <a:pt x="613184" y="36045"/>
                      <a:pt x="613184" y="49055"/>
                    </a:cubicBezTo>
                    <a:lnTo>
                      <a:pt x="613184" y="2059517"/>
                    </a:lnTo>
                    <a:close/>
                  </a:path>
                </a:pathLst>
              </a:custGeom>
              <a:solidFill>
                <a:srgbClr val="FDC74F"/>
              </a:solidFill>
            </p:spPr>
          </p:sp>
          <p:sp>
            <p:nvSpPr>
              <p:cNvPr name="Freeform 36" id="36"/>
              <p:cNvSpPr/>
              <p:nvPr/>
            </p:nvSpPr>
            <p:spPr>
              <a:xfrm>
                <a:off x="7735871" y="6992338"/>
                <a:ext cx="613184" cy="3294662"/>
              </a:xfrm>
              <a:custGeom>
                <a:avLst/>
                <a:gdLst/>
                <a:ahLst/>
                <a:cxnLst/>
                <a:rect r="r" b="b" t="t" l="l"/>
                <a:pathLst>
                  <a:path h="3294662" w="613184">
                    <a:moveTo>
                      <a:pt x="0" y="3294662"/>
                    </a:moveTo>
                    <a:lnTo>
                      <a:pt x="0" y="49055"/>
                    </a:lnTo>
                    <a:cubicBezTo>
                      <a:pt x="0" y="36045"/>
                      <a:pt x="5168" y="23567"/>
                      <a:pt x="14368" y="14368"/>
                    </a:cubicBezTo>
                    <a:cubicBezTo>
                      <a:pt x="23568" y="5167"/>
                      <a:pt x="36045" y="0"/>
                      <a:pt x="49055" y="0"/>
                    </a:cubicBezTo>
                    <a:lnTo>
                      <a:pt x="564130" y="0"/>
                    </a:lnTo>
                    <a:cubicBezTo>
                      <a:pt x="577140" y="0"/>
                      <a:pt x="589618" y="5168"/>
                      <a:pt x="598817" y="14368"/>
                    </a:cubicBezTo>
                    <a:cubicBezTo>
                      <a:pt x="608017" y="23567"/>
                      <a:pt x="613184" y="36045"/>
                      <a:pt x="613184" y="49055"/>
                    </a:cubicBezTo>
                    <a:lnTo>
                      <a:pt x="613184" y="3294662"/>
                    </a:lnTo>
                    <a:close/>
                  </a:path>
                </a:pathLst>
              </a:custGeom>
              <a:solidFill>
                <a:srgbClr val="FDC74F"/>
              </a:solidFill>
            </p:spPr>
          </p:sp>
          <p:sp>
            <p:nvSpPr>
              <p:cNvPr name="Freeform 37" id="37"/>
              <p:cNvSpPr/>
              <p:nvPr/>
            </p:nvSpPr>
            <p:spPr>
              <a:xfrm>
                <a:off x="9888772" y="6992851"/>
                <a:ext cx="613184" cy="3294149"/>
              </a:xfrm>
              <a:custGeom>
                <a:avLst/>
                <a:gdLst/>
                <a:ahLst/>
                <a:cxnLst/>
                <a:rect r="r" b="b" t="t" l="l"/>
                <a:pathLst>
                  <a:path h="3294149" w="613184">
                    <a:moveTo>
                      <a:pt x="0" y="3294149"/>
                    </a:moveTo>
                    <a:lnTo>
                      <a:pt x="0" y="49055"/>
                    </a:lnTo>
                    <a:cubicBezTo>
                      <a:pt x="0" y="36045"/>
                      <a:pt x="5168" y="23567"/>
                      <a:pt x="14368" y="14368"/>
                    </a:cubicBezTo>
                    <a:cubicBezTo>
                      <a:pt x="23568" y="5168"/>
                      <a:pt x="36045" y="0"/>
                      <a:pt x="49056" y="0"/>
                    </a:cubicBezTo>
                    <a:lnTo>
                      <a:pt x="564130" y="0"/>
                    </a:lnTo>
                    <a:cubicBezTo>
                      <a:pt x="577140" y="0"/>
                      <a:pt x="589618" y="5168"/>
                      <a:pt x="598817" y="14368"/>
                    </a:cubicBezTo>
                    <a:cubicBezTo>
                      <a:pt x="608017" y="23567"/>
                      <a:pt x="613185" y="36045"/>
                      <a:pt x="613185" y="49055"/>
                    </a:cubicBezTo>
                    <a:lnTo>
                      <a:pt x="613185" y="3294149"/>
                    </a:lnTo>
                    <a:close/>
                  </a:path>
                </a:pathLst>
              </a:custGeom>
              <a:solidFill>
                <a:srgbClr val="FDC74F"/>
              </a:solidFill>
            </p:spPr>
          </p:sp>
        </p:grpSp>
      </p:grpSp>
      <p:grpSp>
        <p:nvGrpSpPr>
          <p:cNvPr name="Group 38" id="38"/>
          <p:cNvGrpSpPr/>
          <p:nvPr/>
        </p:nvGrpSpPr>
        <p:grpSpPr>
          <a:xfrm rot="0">
            <a:off x="1028700" y="1313251"/>
            <a:ext cx="6495623" cy="2752520"/>
            <a:chOff x="0" y="0"/>
            <a:chExt cx="8660830" cy="3670027"/>
          </a:xfrm>
        </p:grpSpPr>
        <p:sp>
          <p:nvSpPr>
            <p:cNvPr name="TextBox 39" id="39"/>
            <p:cNvSpPr txBox="true"/>
            <p:nvPr/>
          </p:nvSpPr>
          <p:spPr>
            <a:xfrm rot="0">
              <a:off x="0" y="-9525"/>
              <a:ext cx="8660830" cy="1749425"/>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Results</a:t>
              </a:r>
            </a:p>
          </p:txBody>
        </p:sp>
        <p:sp>
          <p:nvSpPr>
            <p:cNvPr name="TextBox 40" id="40"/>
            <p:cNvSpPr txBox="true"/>
            <p:nvPr/>
          </p:nvSpPr>
          <p:spPr>
            <a:xfrm rot="0">
              <a:off x="0" y="2118087"/>
              <a:ext cx="7643620"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Project Findings from Quantitative Methodology</a:t>
              </a:r>
            </a:p>
          </p:txBody>
        </p:sp>
      </p:grpSp>
      <p:grpSp>
        <p:nvGrpSpPr>
          <p:cNvPr name="Group 41" id="41"/>
          <p:cNvGrpSpPr/>
          <p:nvPr/>
        </p:nvGrpSpPr>
        <p:grpSpPr>
          <a:xfrm rot="0">
            <a:off x="1028700" y="6582998"/>
            <a:ext cx="6001716" cy="2390751"/>
            <a:chOff x="0" y="0"/>
            <a:chExt cx="8002289" cy="3187668"/>
          </a:xfrm>
        </p:grpSpPr>
        <p:sp>
          <p:nvSpPr>
            <p:cNvPr name="TextBox 42" id="42"/>
            <p:cNvSpPr txBox="true"/>
            <p:nvPr/>
          </p:nvSpPr>
          <p:spPr>
            <a:xfrm rot="0">
              <a:off x="0" y="-47625"/>
              <a:ext cx="8002289" cy="13176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Supported by data from Beal and Harlow Research, January 2025</a:t>
              </a:r>
            </a:p>
          </p:txBody>
        </p:sp>
        <p:sp>
          <p:nvSpPr>
            <p:cNvPr name="TextBox 43" id="43"/>
            <p:cNvSpPr txBox="true"/>
            <p:nvPr/>
          </p:nvSpPr>
          <p:spPr>
            <a:xfrm rot="0">
              <a:off x="0" y="1813528"/>
              <a:ext cx="8002289" cy="137414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grpSp>
      <p:sp>
        <p:nvSpPr>
          <p:cNvPr name="AutoShape 44" id="44"/>
          <p:cNvSpPr/>
          <p:nvPr/>
        </p:nvSpPr>
        <p:spPr>
          <a:xfrm rot="0">
            <a:off x="17259300" y="0"/>
            <a:ext cx="1028700" cy="10287000"/>
          </a:xfrm>
          <a:prstGeom prst="rect">
            <a:avLst/>
          </a:prstGeom>
          <a:solidFill>
            <a:srgbClr val="FDC74F"/>
          </a:solidFill>
        </p:spPr>
      </p:sp>
      <p:sp>
        <p:nvSpPr>
          <p:cNvPr name="TextBox 45" id="45"/>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Paisley</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FDC74F"/>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164827" y="-787276"/>
            <a:ext cx="11861551" cy="11861551"/>
            <a:chOff x="0" y="0"/>
            <a:chExt cx="6350000" cy="6350000"/>
          </a:xfrm>
        </p:grpSpPr>
        <p:sp>
          <p:nvSpPr>
            <p:cNvPr name="Freeform 3" id="3"/>
            <p:cNvSpPr/>
            <p:nvPr/>
          </p:nvSpPr>
          <p:spPr>
            <a:xfrm>
              <a:off x="17018" y="57658"/>
              <a:ext cx="6315964" cy="6213476"/>
            </a:xfrm>
            <a:custGeom>
              <a:avLst/>
              <a:gdLst/>
              <a:ahLst/>
              <a:cxnLst/>
              <a:rect r="r" b="b" t="t" l="l"/>
              <a:pathLst>
                <a:path h="6213476" w="6315964">
                  <a:moveTo>
                    <a:pt x="4090035" y="6213348"/>
                  </a:moveTo>
                  <a:lnTo>
                    <a:pt x="3779266" y="5949442"/>
                  </a:lnTo>
                  <a:lnTo>
                    <a:pt x="3468370" y="6213348"/>
                  </a:lnTo>
                  <a:lnTo>
                    <a:pt x="3162935" y="5954014"/>
                  </a:lnTo>
                  <a:lnTo>
                    <a:pt x="2857373" y="6213348"/>
                  </a:lnTo>
                  <a:lnTo>
                    <a:pt x="2546604" y="5949442"/>
                  </a:lnTo>
                  <a:lnTo>
                    <a:pt x="2235708" y="6213348"/>
                  </a:lnTo>
                  <a:lnTo>
                    <a:pt x="1924939" y="5949442"/>
                  </a:lnTo>
                  <a:lnTo>
                    <a:pt x="1614043" y="6213348"/>
                  </a:lnTo>
                  <a:lnTo>
                    <a:pt x="1303147" y="5949442"/>
                  </a:lnTo>
                  <a:lnTo>
                    <a:pt x="992251" y="6213348"/>
                  </a:lnTo>
                  <a:lnTo>
                    <a:pt x="681482" y="5949442"/>
                  </a:lnTo>
                  <a:lnTo>
                    <a:pt x="370586" y="6213348"/>
                  </a:lnTo>
                  <a:lnTo>
                    <a:pt x="4699" y="5902833"/>
                  </a:lnTo>
                  <a:lnTo>
                    <a:pt x="267208" y="5593715"/>
                  </a:lnTo>
                  <a:lnTo>
                    <a:pt x="3302" y="5282819"/>
                  </a:lnTo>
                  <a:lnTo>
                    <a:pt x="267208" y="4972050"/>
                  </a:lnTo>
                  <a:lnTo>
                    <a:pt x="3302" y="4661154"/>
                  </a:lnTo>
                  <a:lnTo>
                    <a:pt x="267208" y="4350258"/>
                  </a:lnTo>
                  <a:lnTo>
                    <a:pt x="3302" y="4039362"/>
                  </a:lnTo>
                  <a:lnTo>
                    <a:pt x="267208" y="3728593"/>
                  </a:lnTo>
                  <a:lnTo>
                    <a:pt x="3302" y="3417697"/>
                  </a:lnTo>
                  <a:lnTo>
                    <a:pt x="267208" y="3106801"/>
                  </a:lnTo>
                  <a:lnTo>
                    <a:pt x="127" y="2792730"/>
                  </a:lnTo>
                  <a:lnTo>
                    <a:pt x="21209" y="2774696"/>
                  </a:lnTo>
                  <a:lnTo>
                    <a:pt x="267081" y="2485136"/>
                  </a:lnTo>
                  <a:lnTo>
                    <a:pt x="3175" y="2174240"/>
                  </a:lnTo>
                  <a:lnTo>
                    <a:pt x="267081" y="1863471"/>
                  </a:lnTo>
                  <a:lnTo>
                    <a:pt x="3175" y="1552702"/>
                  </a:lnTo>
                  <a:lnTo>
                    <a:pt x="267081" y="1241933"/>
                  </a:lnTo>
                  <a:lnTo>
                    <a:pt x="3175" y="931037"/>
                  </a:lnTo>
                  <a:lnTo>
                    <a:pt x="267081" y="620141"/>
                  </a:lnTo>
                  <a:lnTo>
                    <a:pt x="0" y="306197"/>
                  </a:lnTo>
                  <a:lnTo>
                    <a:pt x="360807" y="0"/>
                  </a:lnTo>
                  <a:lnTo>
                    <a:pt x="671703" y="263906"/>
                  </a:lnTo>
                  <a:lnTo>
                    <a:pt x="982599" y="0"/>
                  </a:lnTo>
                  <a:lnTo>
                    <a:pt x="1293368" y="263906"/>
                  </a:lnTo>
                  <a:lnTo>
                    <a:pt x="1604264" y="0"/>
                  </a:lnTo>
                  <a:lnTo>
                    <a:pt x="1915160" y="263906"/>
                  </a:lnTo>
                  <a:lnTo>
                    <a:pt x="2226056" y="0"/>
                  </a:lnTo>
                  <a:lnTo>
                    <a:pt x="2536825" y="263906"/>
                  </a:lnTo>
                  <a:lnTo>
                    <a:pt x="2847721" y="0"/>
                  </a:lnTo>
                  <a:lnTo>
                    <a:pt x="3153156" y="259334"/>
                  </a:lnTo>
                  <a:lnTo>
                    <a:pt x="3458718" y="0"/>
                  </a:lnTo>
                  <a:lnTo>
                    <a:pt x="3769614" y="263906"/>
                  </a:lnTo>
                  <a:lnTo>
                    <a:pt x="4080510" y="0"/>
                  </a:lnTo>
                  <a:lnTo>
                    <a:pt x="4391279" y="263906"/>
                  </a:lnTo>
                  <a:lnTo>
                    <a:pt x="4702175" y="0"/>
                  </a:lnTo>
                  <a:lnTo>
                    <a:pt x="5013071" y="263906"/>
                  </a:lnTo>
                  <a:lnTo>
                    <a:pt x="5323968" y="0"/>
                  </a:lnTo>
                  <a:lnTo>
                    <a:pt x="5634737" y="263906"/>
                  </a:lnTo>
                  <a:lnTo>
                    <a:pt x="5945633" y="0"/>
                  </a:lnTo>
                  <a:lnTo>
                    <a:pt x="6311520" y="310515"/>
                  </a:lnTo>
                  <a:lnTo>
                    <a:pt x="6049011" y="619633"/>
                  </a:lnTo>
                  <a:lnTo>
                    <a:pt x="6312917" y="930529"/>
                  </a:lnTo>
                  <a:lnTo>
                    <a:pt x="6049011" y="1241298"/>
                  </a:lnTo>
                  <a:lnTo>
                    <a:pt x="6312917" y="1552194"/>
                  </a:lnTo>
                  <a:lnTo>
                    <a:pt x="6049011" y="1863090"/>
                  </a:lnTo>
                  <a:lnTo>
                    <a:pt x="6312917" y="2173986"/>
                  </a:lnTo>
                  <a:lnTo>
                    <a:pt x="6049011" y="2484755"/>
                  </a:lnTo>
                  <a:lnTo>
                    <a:pt x="6312917" y="2795651"/>
                  </a:lnTo>
                  <a:lnTo>
                    <a:pt x="6291073" y="2821432"/>
                  </a:lnTo>
                  <a:lnTo>
                    <a:pt x="6049011" y="3106547"/>
                  </a:lnTo>
                  <a:lnTo>
                    <a:pt x="6315457" y="3419856"/>
                  </a:lnTo>
                  <a:lnTo>
                    <a:pt x="6295010" y="3438398"/>
                  </a:lnTo>
                  <a:lnTo>
                    <a:pt x="6049011" y="3728212"/>
                  </a:lnTo>
                  <a:lnTo>
                    <a:pt x="6312917" y="4039108"/>
                  </a:lnTo>
                  <a:lnTo>
                    <a:pt x="6049011" y="4350004"/>
                  </a:lnTo>
                  <a:lnTo>
                    <a:pt x="6312917" y="4660900"/>
                  </a:lnTo>
                  <a:lnTo>
                    <a:pt x="6048883" y="4971542"/>
                  </a:lnTo>
                  <a:lnTo>
                    <a:pt x="6312789" y="5282438"/>
                  </a:lnTo>
                  <a:lnTo>
                    <a:pt x="6048883" y="5593334"/>
                  </a:lnTo>
                  <a:lnTo>
                    <a:pt x="6315964" y="5907278"/>
                  </a:lnTo>
                  <a:lnTo>
                    <a:pt x="5955157" y="6213475"/>
                  </a:lnTo>
                  <a:lnTo>
                    <a:pt x="5644261" y="5949570"/>
                  </a:lnTo>
                  <a:lnTo>
                    <a:pt x="5333365" y="6213475"/>
                  </a:lnTo>
                  <a:lnTo>
                    <a:pt x="5022596" y="5949570"/>
                  </a:lnTo>
                  <a:lnTo>
                    <a:pt x="4711700" y="6213475"/>
                  </a:lnTo>
                  <a:lnTo>
                    <a:pt x="4400803" y="5949570"/>
                  </a:lnTo>
                  <a:lnTo>
                    <a:pt x="4090035" y="6213348"/>
                  </a:lnTo>
                  <a:close/>
                </a:path>
              </a:pathLst>
            </a:custGeom>
            <a:solidFill>
              <a:srgbClr val="F6F6F6"/>
            </a:solidFill>
          </p:spPr>
        </p:sp>
      </p:grpSp>
      <p:grpSp>
        <p:nvGrpSpPr>
          <p:cNvPr name="Group 4" id="4"/>
          <p:cNvGrpSpPr/>
          <p:nvPr/>
        </p:nvGrpSpPr>
        <p:grpSpPr>
          <a:xfrm rot="0">
            <a:off x="1048318" y="1041461"/>
            <a:ext cx="6265905" cy="8181471"/>
            <a:chOff x="0" y="0"/>
            <a:chExt cx="8354540" cy="10908628"/>
          </a:xfrm>
        </p:grpSpPr>
        <p:sp>
          <p:nvSpPr>
            <p:cNvPr name="TextBox 5" id="5"/>
            <p:cNvSpPr txBox="true"/>
            <p:nvPr/>
          </p:nvSpPr>
          <p:spPr>
            <a:xfrm rot="0">
              <a:off x="667900" y="10451649"/>
              <a:ext cx="1537328" cy="456978"/>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1</a:t>
              </a:r>
            </a:p>
          </p:txBody>
        </p:sp>
        <p:sp>
          <p:nvSpPr>
            <p:cNvPr name="TextBox 6" id="6"/>
            <p:cNvSpPr txBox="true"/>
            <p:nvPr/>
          </p:nvSpPr>
          <p:spPr>
            <a:xfrm rot="0">
              <a:off x="2205228" y="10451649"/>
              <a:ext cx="1537328" cy="456978"/>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2</a:t>
              </a:r>
            </a:p>
          </p:txBody>
        </p:sp>
        <p:sp>
          <p:nvSpPr>
            <p:cNvPr name="TextBox 7" id="7"/>
            <p:cNvSpPr txBox="true"/>
            <p:nvPr/>
          </p:nvSpPr>
          <p:spPr>
            <a:xfrm rot="0">
              <a:off x="3742556" y="10451649"/>
              <a:ext cx="1537328" cy="456978"/>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3</a:t>
              </a:r>
            </a:p>
          </p:txBody>
        </p:sp>
        <p:sp>
          <p:nvSpPr>
            <p:cNvPr name="TextBox 8" id="8"/>
            <p:cNvSpPr txBox="true"/>
            <p:nvPr/>
          </p:nvSpPr>
          <p:spPr>
            <a:xfrm rot="0">
              <a:off x="5279884" y="10451649"/>
              <a:ext cx="1537328" cy="456978"/>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4</a:t>
              </a:r>
            </a:p>
          </p:txBody>
        </p:sp>
        <p:sp>
          <p:nvSpPr>
            <p:cNvPr name="TextBox 9" id="9"/>
            <p:cNvSpPr txBox="true"/>
            <p:nvPr/>
          </p:nvSpPr>
          <p:spPr>
            <a:xfrm rot="0">
              <a:off x="6817212" y="10451649"/>
              <a:ext cx="1537328" cy="456978"/>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5</a:t>
              </a:r>
            </a:p>
          </p:txBody>
        </p:sp>
        <p:grpSp>
          <p:nvGrpSpPr>
            <p:cNvPr name="Group 10" id="10"/>
            <p:cNvGrpSpPr>
              <a:grpSpLocks noChangeAspect="true"/>
            </p:cNvGrpSpPr>
            <p:nvPr/>
          </p:nvGrpSpPr>
          <p:grpSpPr>
            <a:xfrm rot="0">
              <a:off x="667900" y="199914"/>
              <a:ext cx="7686640" cy="10139552"/>
              <a:chOff x="0" y="0"/>
              <a:chExt cx="8560223" cy="11291907"/>
            </a:xfrm>
          </p:grpSpPr>
          <p:sp>
            <p:nvSpPr>
              <p:cNvPr name="Freeform 11" id="11"/>
              <p:cNvSpPr/>
              <p:nvPr/>
            </p:nvSpPr>
            <p:spPr>
              <a:xfrm>
                <a:off x="0" y="-6350"/>
                <a:ext cx="8560223" cy="12700"/>
              </a:xfrm>
              <a:custGeom>
                <a:avLst/>
                <a:gdLst/>
                <a:ahLst/>
                <a:cxnLst/>
                <a:rect r="r" b="b" t="t" l="l"/>
                <a:pathLst>
                  <a:path h="12700" w="8560223">
                    <a:moveTo>
                      <a:pt x="0" y="0"/>
                    </a:moveTo>
                    <a:lnTo>
                      <a:pt x="8560223" y="0"/>
                    </a:lnTo>
                    <a:lnTo>
                      <a:pt x="8560223" y="12700"/>
                    </a:lnTo>
                    <a:lnTo>
                      <a:pt x="0" y="12700"/>
                    </a:lnTo>
                    <a:close/>
                  </a:path>
                </a:pathLst>
              </a:custGeom>
              <a:solidFill>
                <a:srgbClr val="292929">
                  <a:alpha val="24706"/>
                </a:srgbClr>
              </a:solidFill>
            </p:spPr>
          </p:sp>
          <p:sp>
            <p:nvSpPr>
              <p:cNvPr name="Freeform 12" id="12"/>
              <p:cNvSpPr/>
              <p:nvPr/>
            </p:nvSpPr>
            <p:spPr>
              <a:xfrm>
                <a:off x="0" y="2816627"/>
                <a:ext cx="8560223" cy="12700"/>
              </a:xfrm>
              <a:custGeom>
                <a:avLst/>
                <a:gdLst/>
                <a:ahLst/>
                <a:cxnLst/>
                <a:rect r="r" b="b" t="t" l="l"/>
                <a:pathLst>
                  <a:path h="12700" w="8560223">
                    <a:moveTo>
                      <a:pt x="0" y="0"/>
                    </a:moveTo>
                    <a:lnTo>
                      <a:pt x="8560223" y="0"/>
                    </a:lnTo>
                    <a:lnTo>
                      <a:pt x="8560223" y="12700"/>
                    </a:lnTo>
                    <a:lnTo>
                      <a:pt x="0" y="12700"/>
                    </a:lnTo>
                    <a:close/>
                  </a:path>
                </a:pathLst>
              </a:custGeom>
              <a:solidFill>
                <a:srgbClr val="292929">
                  <a:alpha val="24706"/>
                </a:srgbClr>
              </a:solidFill>
            </p:spPr>
          </p:sp>
          <p:sp>
            <p:nvSpPr>
              <p:cNvPr name="Freeform 13" id="13"/>
              <p:cNvSpPr/>
              <p:nvPr/>
            </p:nvSpPr>
            <p:spPr>
              <a:xfrm>
                <a:off x="0" y="5639603"/>
                <a:ext cx="8560223" cy="12700"/>
              </a:xfrm>
              <a:custGeom>
                <a:avLst/>
                <a:gdLst/>
                <a:ahLst/>
                <a:cxnLst/>
                <a:rect r="r" b="b" t="t" l="l"/>
                <a:pathLst>
                  <a:path h="12700" w="8560223">
                    <a:moveTo>
                      <a:pt x="0" y="0"/>
                    </a:moveTo>
                    <a:lnTo>
                      <a:pt x="8560223" y="0"/>
                    </a:lnTo>
                    <a:lnTo>
                      <a:pt x="8560223" y="12700"/>
                    </a:lnTo>
                    <a:lnTo>
                      <a:pt x="0" y="12700"/>
                    </a:lnTo>
                    <a:close/>
                  </a:path>
                </a:pathLst>
              </a:custGeom>
              <a:solidFill>
                <a:srgbClr val="292929">
                  <a:alpha val="24706"/>
                </a:srgbClr>
              </a:solidFill>
            </p:spPr>
          </p:sp>
          <p:sp>
            <p:nvSpPr>
              <p:cNvPr name="Freeform 14" id="14"/>
              <p:cNvSpPr/>
              <p:nvPr/>
            </p:nvSpPr>
            <p:spPr>
              <a:xfrm>
                <a:off x="0" y="8462580"/>
                <a:ext cx="8560223" cy="12700"/>
              </a:xfrm>
              <a:custGeom>
                <a:avLst/>
                <a:gdLst/>
                <a:ahLst/>
                <a:cxnLst/>
                <a:rect r="r" b="b" t="t" l="l"/>
                <a:pathLst>
                  <a:path h="12700" w="8560223">
                    <a:moveTo>
                      <a:pt x="0" y="0"/>
                    </a:moveTo>
                    <a:lnTo>
                      <a:pt x="8560223" y="0"/>
                    </a:lnTo>
                    <a:lnTo>
                      <a:pt x="8560223" y="12700"/>
                    </a:lnTo>
                    <a:lnTo>
                      <a:pt x="0" y="12700"/>
                    </a:lnTo>
                    <a:close/>
                  </a:path>
                </a:pathLst>
              </a:custGeom>
              <a:solidFill>
                <a:srgbClr val="292929">
                  <a:alpha val="24706"/>
                </a:srgbClr>
              </a:solidFill>
            </p:spPr>
          </p:sp>
          <p:sp>
            <p:nvSpPr>
              <p:cNvPr name="Freeform 15" id="15"/>
              <p:cNvSpPr/>
              <p:nvPr/>
            </p:nvSpPr>
            <p:spPr>
              <a:xfrm>
                <a:off x="0" y="11285557"/>
                <a:ext cx="8560223" cy="12700"/>
              </a:xfrm>
              <a:custGeom>
                <a:avLst/>
                <a:gdLst/>
                <a:ahLst/>
                <a:cxnLst/>
                <a:rect r="r" b="b" t="t" l="l"/>
                <a:pathLst>
                  <a:path h="12700" w="8560223">
                    <a:moveTo>
                      <a:pt x="0" y="0"/>
                    </a:moveTo>
                    <a:lnTo>
                      <a:pt x="8560223" y="0"/>
                    </a:lnTo>
                    <a:lnTo>
                      <a:pt x="8560223" y="12700"/>
                    </a:lnTo>
                    <a:lnTo>
                      <a:pt x="0" y="12700"/>
                    </a:lnTo>
                    <a:close/>
                  </a:path>
                </a:pathLst>
              </a:custGeom>
              <a:solidFill>
                <a:srgbClr val="292929">
                  <a:alpha val="60000"/>
                </a:srgbClr>
              </a:solidFill>
            </p:spPr>
          </p:sp>
        </p:grpSp>
        <p:sp>
          <p:nvSpPr>
            <p:cNvPr name="TextBox 16" id="16"/>
            <p:cNvSpPr txBox="true"/>
            <p:nvPr/>
          </p:nvSpPr>
          <p:spPr>
            <a:xfrm rot="0">
              <a:off x="356" y="-57150"/>
              <a:ext cx="498210" cy="456978"/>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40 </a:t>
              </a:r>
            </a:p>
          </p:txBody>
        </p:sp>
        <p:sp>
          <p:nvSpPr>
            <p:cNvPr name="TextBox 17" id="17"/>
            <p:cNvSpPr txBox="true"/>
            <p:nvPr/>
          </p:nvSpPr>
          <p:spPr>
            <a:xfrm rot="0">
              <a:off x="0" y="2477738"/>
              <a:ext cx="498566" cy="456978"/>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30 </a:t>
              </a:r>
            </a:p>
          </p:txBody>
        </p:sp>
        <p:sp>
          <p:nvSpPr>
            <p:cNvPr name="TextBox 18" id="18"/>
            <p:cNvSpPr txBox="true"/>
            <p:nvPr/>
          </p:nvSpPr>
          <p:spPr>
            <a:xfrm rot="0">
              <a:off x="11404" y="5012626"/>
              <a:ext cx="487162" cy="456978"/>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20 </a:t>
              </a:r>
            </a:p>
          </p:txBody>
        </p:sp>
        <p:sp>
          <p:nvSpPr>
            <p:cNvPr name="TextBox 19" id="19"/>
            <p:cNvSpPr txBox="true"/>
            <p:nvPr/>
          </p:nvSpPr>
          <p:spPr>
            <a:xfrm rot="0">
              <a:off x="75373" y="7547514"/>
              <a:ext cx="423193" cy="456978"/>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10 </a:t>
              </a:r>
            </a:p>
          </p:txBody>
        </p:sp>
        <p:sp>
          <p:nvSpPr>
            <p:cNvPr name="TextBox 20" id="20"/>
            <p:cNvSpPr txBox="true"/>
            <p:nvPr/>
          </p:nvSpPr>
          <p:spPr>
            <a:xfrm rot="0">
              <a:off x="213289" y="10082402"/>
              <a:ext cx="285277" cy="456978"/>
            </a:xfrm>
            <a:prstGeom prst="rect">
              <a:avLst/>
            </a:prstGeom>
          </p:spPr>
          <p:txBody>
            <a:bodyPr anchor="t" rtlCol="false" tIns="0" lIns="0" bIns="0" rIns="0">
              <a:spAutoFit/>
            </a:bodyPr>
            <a:lstStyle/>
            <a:p>
              <a:pPr algn="r">
                <a:lnSpc>
                  <a:spcPts val="2800"/>
                </a:lnSpc>
              </a:pPr>
              <a:r>
                <a:rPr lang="en-US" sz="2000">
                  <a:solidFill>
                    <a:srgbClr val="292929"/>
                  </a:solidFill>
                  <a:latin typeface="Public Sans"/>
                </a:rPr>
                <a:t>0 </a:t>
              </a:r>
            </a:p>
          </p:txBody>
        </p:sp>
        <p:grpSp>
          <p:nvGrpSpPr>
            <p:cNvPr name="Group 21" id="21"/>
            <p:cNvGrpSpPr>
              <a:grpSpLocks noChangeAspect="true"/>
            </p:cNvGrpSpPr>
            <p:nvPr/>
          </p:nvGrpSpPr>
          <p:grpSpPr>
            <a:xfrm rot="0">
              <a:off x="667900" y="199914"/>
              <a:ext cx="7686640" cy="10139552"/>
              <a:chOff x="0" y="0"/>
              <a:chExt cx="8560223" cy="11291907"/>
            </a:xfrm>
          </p:grpSpPr>
          <p:sp>
            <p:nvSpPr>
              <p:cNvPr name="Freeform 22" id="22"/>
              <p:cNvSpPr/>
              <p:nvPr/>
            </p:nvSpPr>
            <p:spPr>
              <a:xfrm>
                <a:off x="792522" y="3934824"/>
                <a:ext cx="1798254" cy="2338941"/>
              </a:xfrm>
              <a:custGeom>
                <a:avLst/>
                <a:gdLst/>
                <a:ahLst/>
                <a:cxnLst/>
                <a:rect r="r" b="b" t="t" l="l"/>
                <a:pathLst>
                  <a:path h="2338941" w="1798254">
                    <a:moveTo>
                      <a:pt x="127000" y="2275724"/>
                    </a:moveTo>
                    <a:cubicBezTo>
                      <a:pt x="126844" y="2240765"/>
                      <a:pt x="98460" y="2212508"/>
                      <a:pt x="63500" y="2212508"/>
                    </a:cubicBezTo>
                    <a:cubicBezTo>
                      <a:pt x="28541" y="2212508"/>
                      <a:pt x="157" y="2240765"/>
                      <a:pt x="0" y="2275724"/>
                    </a:cubicBezTo>
                    <a:cubicBezTo>
                      <a:pt x="157" y="2310684"/>
                      <a:pt x="28541" y="2338941"/>
                      <a:pt x="63500" y="2338941"/>
                    </a:cubicBezTo>
                    <a:cubicBezTo>
                      <a:pt x="98460" y="2338941"/>
                      <a:pt x="126844" y="2310684"/>
                      <a:pt x="127000" y="2275724"/>
                    </a:cubicBezTo>
                    <a:close/>
                    <a:moveTo>
                      <a:pt x="40791" y="2258381"/>
                    </a:moveTo>
                    <a:lnTo>
                      <a:pt x="86210" y="2293068"/>
                    </a:lnTo>
                    <a:lnTo>
                      <a:pt x="1798255" y="34687"/>
                    </a:lnTo>
                    <a:lnTo>
                      <a:pt x="1752835" y="0"/>
                    </a:lnTo>
                    <a:close/>
                  </a:path>
                </a:pathLst>
              </a:custGeom>
              <a:solidFill>
                <a:srgbClr val="EF734C"/>
              </a:solidFill>
            </p:spPr>
          </p:sp>
          <p:sp>
            <p:nvSpPr>
              <p:cNvPr name="Freeform 23" id="23"/>
              <p:cNvSpPr/>
              <p:nvPr/>
            </p:nvSpPr>
            <p:spPr>
              <a:xfrm>
                <a:off x="2504567" y="3888951"/>
                <a:ext cx="1788139" cy="935760"/>
              </a:xfrm>
              <a:custGeom>
                <a:avLst/>
                <a:gdLst/>
                <a:ahLst/>
                <a:cxnLst/>
                <a:rect r="r" b="b" t="t" l="l"/>
                <a:pathLst>
                  <a:path h="935760" w="1788139">
                    <a:moveTo>
                      <a:pt x="127000" y="63216"/>
                    </a:moveTo>
                    <a:cubicBezTo>
                      <a:pt x="126844" y="28257"/>
                      <a:pt x="98459" y="0"/>
                      <a:pt x="63500" y="0"/>
                    </a:cubicBezTo>
                    <a:cubicBezTo>
                      <a:pt x="28540" y="0"/>
                      <a:pt x="156" y="28257"/>
                      <a:pt x="0" y="63216"/>
                    </a:cubicBezTo>
                    <a:cubicBezTo>
                      <a:pt x="156" y="98175"/>
                      <a:pt x="28540" y="126433"/>
                      <a:pt x="63500" y="126433"/>
                    </a:cubicBezTo>
                    <a:cubicBezTo>
                      <a:pt x="98459" y="126433"/>
                      <a:pt x="126844" y="98175"/>
                      <a:pt x="127000" y="63216"/>
                    </a:cubicBezTo>
                    <a:close/>
                    <a:moveTo>
                      <a:pt x="76094" y="37567"/>
                    </a:moveTo>
                    <a:lnTo>
                      <a:pt x="50905" y="88866"/>
                    </a:lnTo>
                    <a:lnTo>
                      <a:pt x="1762950" y="935759"/>
                    </a:lnTo>
                    <a:lnTo>
                      <a:pt x="1788139" y="884460"/>
                    </a:lnTo>
                    <a:close/>
                  </a:path>
                </a:pathLst>
              </a:custGeom>
              <a:solidFill>
                <a:srgbClr val="EF734C"/>
              </a:solidFill>
            </p:spPr>
          </p:sp>
          <p:sp>
            <p:nvSpPr>
              <p:cNvPr name="Freeform 24" id="24"/>
              <p:cNvSpPr/>
              <p:nvPr/>
            </p:nvSpPr>
            <p:spPr>
              <a:xfrm>
                <a:off x="4216612" y="1398523"/>
                <a:ext cx="1801009" cy="3463753"/>
              </a:xfrm>
              <a:custGeom>
                <a:avLst/>
                <a:gdLst/>
                <a:ahLst/>
                <a:cxnLst/>
                <a:rect r="r" b="b" t="t" l="l"/>
                <a:pathLst>
                  <a:path h="3463753" w="1801009">
                    <a:moveTo>
                      <a:pt x="127000" y="3400537"/>
                    </a:moveTo>
                    <a:cubicBezTo>
                      <a:pt x="126843" y="3365578"/>
                      <a:pt x="98459" y="3337320"/>
                      <a:pt x="63500" y="3337320"/>
                    </a:cubicBezTo>
                    <a:cubicBezTo>
                      <a:pt x="28540" y="3337320"/>
                      <a:pt x="156" y="3365578"/>
                      <a:pt x="0" y="3400537"/>
                    </a:cubicBezTo>
                    <a:cubicBezTo>
                      <a:pt x="156" y="3435496"/>
                      <a:pt x="28540" y="3463754"/>
                      <a:pt x="63500" y="3463754"/>
                    </a:cubicBezTo>
                    <a:cubicBezTo>
                      <a:pt x="98459" y="3463754"/>
                      <a:pt x="126843" y="3435496"/>
                      <a:pt x="127000" y="3400537"/>
                    </a:cubicBezTo>
                    <a:close/>
                    <a:moveTo>
                      <a:pt x="38035" y="3387572"/>
                    </a:moveTo>
                    <a:lnTo>
                      <a:pt x="88964" y="3413502"/>
                    </a:lnTo>
                    <a:lnTo>
                      <a:pt x="1801009" y="25930"/>
                    </a:lnTo>
                    <a:lnTo>
                      <a:pt x="1750080" y="0"/>
                    </a:lnTo>
                    <a:close/>
                  </a:path>
                </a:pathLst>
              </a:custGeom>
              <a:solidFill>
                <a:srgbClr val="EF734C"/>
              </a:solidFill>
            </p:spPr>
          </p:sp>
          <p:sp>
            <p:nvSpPr>
              <p:cNvPr name="Freeform 25" id="25"/>
              <p:cNvSpPr/>
              <p:nvPr/>
            </p:nvSpPr>
            <p:spPr>
              <a:xfrm>
                <a:off x="5928656" y="1065974"/>
                <a:ext cx="1839044" cy="408731"/>
              </a:xfrm>
              <a:custGeom>
                <a:avLst/>
                <a:gdLst/>
                <a:ahLst/>
                <a:cxnLst/>
                <a:rect r="r" b="b" t="t" l="l"/>
                <a:pathLst>
                  <a:path h="408731" w="1839044">
                    <a:moveTo>
                      <a:pt x="127000" y="345514"/>
                    </a:moveTo>
                    <a:cubicBezTo>
                      <a:pt x="126844" y="310555"/>
                      <a:pt x="98459" y="282298"/>
                      <a:pt x="63500" y="282298"/>
                    </a:cubicBezTo>
                    <a:cubicBezTo>
                      <a:pt x="28540" y="282298"/>
                      <a:pt x="156" y="310555"/>
                      <a:pt x="0" y="345514"/>
                    </a:cubicBezTo>
                    <a:cubicBezTo>
                      <a:pt x="156" y="380474"/>
                      <a:pt x="28540" y="408731"/>
                      <a:pt x="63500" y="408731"/>
                    </a:cubicBezTo>
                    <a:cubicBezTo>
                      <a:pt x="98459" y="408731"/>
                      <a:pt x="126844" y="380474"/>
                      <a:pt x="127000" y="345514"/>
                    </a:cubicBezTo>
                    <a:close/>
                    <a:moveTo>
                      <a:pt x="58884" y="317315"/>
                    </a:moveTo>
                    <a:lnTo>
                      <a:pt x="68116" y="373714"/>
                    </a:lnTo>
                    <a:lnTo>
                      <a:pt x="1780160" y="91416"/>
                    </a:lnTo>
                    <a:lnTo>
                      <a:pt x="1770929" y="35017"/>
                    </a:lnTo>
                    <a:close/>
                    <a:moveTo>
                      <a:pt x="1839044" y="63217"/>
                    </a:moveTo>
                    <a:cubicBezTo>
                      <a:pt x="1838888" y="28257"/>
                      <a:pt x="1810504" y="0"/>
                      <a:pt x="1775544" y="0"/>
                    </a:cubicBezTo>
                    <a:cubicBezTo>
                      <a:pt x="1740584" y="0"/>
                      <a:pt x="1712201" y="28257"/>
                      <a:pt x="1712044" y="63217"/>
                    </a:cubicBezTo>
                    <a:cubicBezTo>
                      <a:pt x="1712201" y="98176"/>
                      <a:pt x="1740584" y="126433"/>
                      <a:pt x="1775544" y="126433"/>
                    </a:cubicBezTo>
                    <a:cubicBezTo>
                      <a:pt x="1810504" y="126433"/>
                      <a:pt x="1838888" y="98176"/>
                      <a:pt x="1839044" y="63217"/>
                    </a:cubicBezTo>
                    <a:close/>
                  </a:path>
                </a:pathLst>
              </a:custGeom>
              <a:solidFill>
                <a:srgbClr val="EF734C"/>
              </a:solidFill>
            </p:spPr>
          </p:sp>
        </p:grpSp>
      </p:grpSp>
      <p:grpSp>
        <p:nvGrpSpPr>
          <p:cNvPr name="Group 26" id="26"/>
          <p:cNvGrpSpPr/>
          <p:nvPr/>
        </p:nvGrpSpPr>
        <p:grpSpPr>
          <a:xfrm rot="0">
            <a:off x="9676072" y="1473859"/>
            <a:ext cx="6684422" cy="2752520"/>
            <a:chOff x="0" y="0"/>
            <a:chExt cx="8912563" cy="3670027"/>
          </a:xfrm>
        </p:grpSpPr>
        <p:sp>
          <p:nvSpPr>
            <p:cNvPr name="TextBox 27" id="27"/>
            <p:cNvSpPr txBox="true"/>
            <p:nvPr/>
          </p:nvSpPr>
          <p:spPr>
            <a:xfrm rot="0">
              <a:off x="0" y="-9525"/>
              <a:ext cx="8912563" cy="1749425"/>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Results</a:t>
              </a:r>
            </a:p>
          </p:txBody>
        </p:sp>
        <p:sp>
          <p:nvSpPr>
            <p:cNvPr name="TextBox 28" id="28"/>
            <p:cNvSpPr txBox="true"/>
            <p:nvPr/>
          </p:nvSpPr>
          <p:spPr>
            <a:xfrm rot="0">
              <a:off x="0" y="2118087"/>
              <a:ext cx="8912563"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Project Findings from Quantitative Methodology</a:t>
              </a:r>
            </a:p>
          </p:txBody>
        </p:sp>
      </p:grpSp>
      <p:grpSp>
        <p:nvGrpSpPr>
          <p:cNvPr name="Group 29" id="29"/>
          <p:cNvGrpSpPr/>
          <p:nvPr/>
        </p:nvGrpSpPr>
        <p:grpSpPr>
          <a:xfrm rot="0">
            <a:off x="9676072" y="6922139"/>
            <a:ext cx="6684422" cy="1889101"/>
            <a:chOff x="0" y="0"/>
            <a:chExt cx="8912563" cy="2518801"/>
          </a:xfrm>
        </p:grpSpPr>
        <p:sp>
          <p:nvSpPr>
            <p:cNvPr name="TextBox 30" id="30"/>
            <p:cNvSpPr txBox="true"/>
            <p:nvPr/>
          </p:nvSpPr>
          <p:spPr>
            <a:xfrm rot="0">
              <a:off x="0" y="-47625"/>
              <a:ext cx="8912563" cy="13176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Supported by data from Beal and Harlow Research, January 2025</a:t>
              </a:r>
            </a:p>
          </p:txBody>
        </p:sp>
        <p:sp>
          <p:nvSpPr>
            <p:cNvPr name="TextBox 31" id="31"/>
            <p:cNvSpPr txBox="true"/>
            <p:nvPr/>
          </p:nvSpPr>
          <p:spPr>
            <a:xfrm rot="0">
              <a:off x="0" y="1601861"/>
              <a:ext cx="8912563" cy="91694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grpSp>
      <p:sp>
        <p:nvSpPr>
          <p:cNvPr name="AutoShape 32" id="32"/>
          <p:cNvSpPr/>
          <p:nvPr/>
        </p:nvSpPr>
        <p:spPr>
          <a:xfrm rot="0">
            <a:off x="17259300" y="0"/>
            <a:ext cx="1028700" cy="10287000"/>
          </a:xfrm>
          <a:prstGeom prst="rect">
            <a:avLst/>
          </a:prstGeom>
          <a:solidFill>
            <a:srgbClr val="8454D1"/>
          </a:solidFill>
        </p:spPr>
      </p:sp>
      <p:sp>
        <p:nvSpPr>
          <p:cNvPr name="TextBox 33" id="33"/>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6F6F6"/>
                </a:solidFill>
                <a:latin typeface="Public Sans"/>
              </a:rPr>
              <a:t>Larissa</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grpSp>
        <p:nvGrpSpPr>
          <p:cNvPr name="Group 2" id="2"/>
          <p:cNvGrpSpPr/>
          <p:nvPr/>
        </p:nvGrpSpPr>
        <p:grpSpPr>
          <a:xfrm rot="0">
            <a:off x="9072744" y="1666758"/>
            <a:ext cx="7387544" cy="6961690"/>
            <a:chOff x="0" y="0"/>
            <a:chExt cx="9850059" cy="9282253"/>
          </a:xfrm>
        </p:grpSpPr>
        <p:sp>
          <p:nvSpPr>
            <p:cNvPr name="TextBox 3" id="3"/>
            <p:cNvSpPr txBox="true"/>
            <p:nvPr/>
          </p:nvSpPr>
          <p:spPr>
            <a:xfrm rot="0">
              <a:off x="7196414" y="-57150"/>
              <a:ext cx="931720" cy="923570"/>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1</a:t>
              </a:r>
            </a:p>
            <a:p>
              <a:pPr algn="ctr">
                <a:lnSpc>
                  <a:spcPts val="2800"/>
                </a:lnSpc>
              </a:pPr>
              <a:r>
                <a:rPr lang="en-US" sz="2000">
                  <a:solidFill>
                    <a:srgbClr val="292929"/>
                  </a:solidFill>
                  <a:latin typeface="Public Sans"/>
                </a:rPr>
                <a:t>20%</a:t>
              </a:r>
            </a:p>
          </p:txBody>
        </p:sp>
        <p:sp>
          <p:nvSpPr>
            <p:cNvPr name="TextBox 4" id="4"/>
            <p:cNvSpPr txBox="true"/>
            <p:nvPr/>
          </p:nvSpPr>
          <p:spPr>
            <a:xfrm rot="0">
              <a:off x="8854480" y="5144121"/>
              <a:ext cx="995578" cy="923570"/>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2</a:t>
              </a:r>
            </a:p>
            <a:p>
              <a:pPr algn="ctr">
                <a:lnSpc>
                  <a:spcPts val="2800"/>
                </a:lnSpc>
              </a:pPr>
              <a:r>
                <a:rPr lang="en-US" sz="2000">
                  <a:solidFill>
                    <a:srgbClr val="292929"/>
                  </a:solidFill>
                  <a:latin typeface="Public Sans"/>
                </a:rPr>
                <a:t>20%</a:t>
              </a:r>
            </a:p>
          </p:txBody>
        </p:sp>
        <p:sp>
          <p:nvSpPr>
            <p:cNvPr name="TextBox 5" id="5"/>
            <p:cNvSpPr txBox="true"/>
            <p:nvPr/>
          </p:nvSpPr>
          <p:spPr>
            <a:xfrm rot="0">
              <a:off x="4424237" y="8358683"/>
              <a:ext cx="1007134" cy="923570"/>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3</a:t>
              </a:r>
            </a:p>
            <a:p>
              <a:pPr algn="ctr">
                <a:lnSpc>
                  <a:spcPts val="2800"/>
                </a:lnSpc>
              </a:pPr>
              <a:r>
                <a:rPr lang="en-US" sz="2000">
                  <a:solidFill>
                    <a:srgbClr val="292929"/>
                  </a:solidFill>
                  <a:latin typeface="Public Sans"/>
                </a:rPr>
                <a:t>20%</a:t>
              </a:r>
            </a:p>
          </p:txBody>
        </p:sp>
        <p:sp>
          <p:nvSpPr>
            <p:cNvPr name="TextBox 6" id="6"/>
            <p:cNvSpPr txBox="true"/>
            <p:nvPr/>
          </p:nvSpPr>
          <p:spPr>
            <a:xfrm rot="0">
              <a:off x="0" y="5144121"/>
              <a:ext cx="1006678" cy="923570"/>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4</a:t>
              </a:r>
            </a:p>
            <a:p>
              <a:pPr algn="ctr">
                <a:lnSpc>
                  <a:spcPts val="2800"/>
                </a:lnSpc>
              </a:pPr>
              <a:r>
                <a:rPr lang="en-US" sz="2000">
                  <a:solidFill>
                    <a:srgbClr val="292929"/>
                  </a:solidFill>
                  <a:latin typeface="Public Sans"/>
                </a:rPr>
                <a:t>20%</a:t>
              </a:r>
            </a:p>
          </p:txBody>
        </p:sp>
        <p:sp>
          <p:nvSpPr>
            <p:cNvPr name="TextBox 7" id="7"/>
            <p:cNvSpPr txBox="true"/>
            <p:nvPr/>
          </p:nvSpPr>
          <p:spPr>
            <a:xfrm rot="0">
              <a:off x="1687943" y="-57150"/>
              <a:ext cx="1010783" cy="923570"/>
            </a:xfrm>
            <a:prstGeom prst="rect">
              <a:avLst/>
            </a:prstGeom>
          </p:spPr>
          <p:txBody>
            <a:bodyPr anchor="t" rtlCol="false" tIns="0" lIns="0" bIns="0" rIns="0">
              <a:spAutoFit/>
            </a:bodyPr>
            <a:lstStyle/>
            <a:p>
              <a:pPr algn="ctr">
                <a:lnSpc>
                  <a:spcPts val="2800"/>
                </a:lnSpc>
              </a:pPr>
              <a:r>
                <a:rPr lang="en-US" sz="2000">
                  <a:solidFill>
                    <a:srgbClr val="292929"/>
                  </a:solidFill>
                  <a:latin typeface="Public Sans"/>
                </a:rPr>
                <a:t>Item 5</a:t>
              </a:r>
            </a:p>
            <a:p>
              <a:pPr algn="ctr">
                <a:lnSpc>
                  <a:spcPts val="2800"/>
                </a:lnSpc>
              </a:pPr>
              <a:r>
                <a:rPr lang="en-US" sz="2000">
                  <a:solidFill>
                    <a:srgbClr val="292929"/>
                  </a:solidFill>
                  <a:latin typeface="Public Sans"/>
                </a:rPr>
                <a:t>20%</a:t>
              </a:r>
            </a:p>
          </p:txBody>
        </p:sp>
        <p:grpSp>
          <p:nvGrpSpPr>
            <p:cNvPr name="Group 8" id="8"/>
            <p:cNvGrpSpPr>
              <a:grpSpLocks noChangeAspect="true"/>
            </p:cNvGrpSpPr>
            <p:nvPr/>
          </p:nvGrpSpPr>
          <p:grpSpPr>
            <a:xfrm rot="0">
              <a:off x="986846" y="255927"/>
              <a:ext cx="7881916" cy="7881916"/>
              <a:chOff x="0" y="0"/>
              <a:chExt cx="2540000" cy="2540000"/>
            </a:xfrm>
          </p:grpSpPr>
          <p:sp>
            <p:nvSpPr>
              <p:cNvPr name="Freeform 9" id="9"/>
              <p:cNvSpPr/>
              <p:nvPr/>
            </p:nvSpPr>
            <p:spPr>
              <a:xfrm>
                <a:off x="1270000" y="0"/>
                <a:ext cx="1225947" cy="1270000"/>
              </a:xfrm>
              <a:custGeom>
                <a:avLst/>
                <a:gdLst/>
                <a:ahLst/>
                <a:cxnLst/>
                <a:rect r="r" b="b" t="t" l="l"/>
                <a:pathLst>
                  <a:path h="1270000" w="1225947">
                    <a:moveTo>
                      <a:pt x="0" y="0"/>
                    </a:moveTo>
                    <a:cubicBezTo>
                      <a:pt x="573695" y="0"/>
                      <a:pt x="1076156" y="384611"/>
                      <a:pt x="1225947" y="938406"/>
                    </a:cubicBezTo>
                    <a:lnTo>
                      <a:pt x="0" y="1270000"/>
                    </a:lnTo>
                    <a:close/>
                  </a:path>
                </a:pathLst>
              </a:custGeom>
              <a:solidFill>
                <a:srgbClr val="EF734C"/>
              </a:solidFill>
            </p:spPr>
          </p:sp>
          <p:sp>
            <p:nvSpPr>
              <p:cNvPr name="Freeform 10" id="10"/>
              <p:cNvSpPr/>
              <p:nvPr/>
            </p:nvSpPr>
            <p:spPr>
              <a:xfrm>
                <a:off x="1270000" y="877548"/>
                <a:ext cx="1385123" cy="1455928"/>
              </a:xfrm>
              <a:custGeom>
                <a:avLst/>
                <a:gdLst/>
                <a:ahLst/>
                <a:cxnLst/>
                <a:rect r="r" b="b" t="t" l="l"/>
                <a:pathLst>
                  <a:path h="1455928" w="1385123">
                    <a:moveTo>
                      <a:pt x="1207842" y="0"/>
                    </a:moveTo>
                    <a:cubicBezTo>
                      <a:pt x="1385123" y="545617"/>
                      <a:pt x="1174606" y="1142337"/>
                      <a:pt x="694203" y="1455928"/>
                    </a:cubicBezTo>
                    <a:lnTo>
                      <a:pt x="0" y="392452"/>
                    </a:lnTo>
                    <a:close/>
                  </a:path>
                </a:pathLst>
              </a:custGeom>
              <a:solidFill>
                <a:srgbClr val="CE4056"/>
              </a:solidFill>
            </p:spPr>
          </p:sp>
          <p:sp>
            <p:nvSpPr>
              <p:cNvPr name="Freeform 11" id="11"/>
              <p:cNvSpPr/>
              <p:nvPr/>
            </p:nvSpPr>
            <p:spPr>
              <a:xfrm>
                <a:off x="473094" y="1270000"/>
                <a:ext cx="1543393" cy="1364661"/>
              </a:xfrm>
              <a:custGeom>
                <a:avLst/>
                <a:gdLst/>
                <a:ahLst/>
                <a:cxnLst/>
                <a:rect r="r" b="b" t="t" l="l"/>
                <a:pathLst>
                  <a:path h="1364661" w="1543393">
                    <a:moveTo>
                      <a:pt x="1543393" y="1027452"/>
                    </a:moveTo>
                    <a:cubicBezTo>
                      <a:pt x="1079264" y="1364661"/>
                      <a:pt x="446696" y="1348844"/>
                      <a:pt x="0" y="988859"/>
                    </a:cubicBezTo>
                    <a:lnTo>
                      <a:pt x="796906" y="0"/>
                    </a:lnTo>
                    <a:close/>
                  </a:path>
                </a:pathLst>
              </a:custGeom>
              <a:solidFill>
                <a:srgbClr val="9F115C"/>
              </a:solidFill>
            </p:spPr>
          </p:sp>
          <p:sp>
            <p:nvSpPr>
              <p:cNvPr name="Freeform 12" id="12"/>
              <p:cNvSpPr/>
              <p:nvPr/>
            </p:nvSpPr>
            <p:spPr>
              <a:xfrm>
                <a:off x="-121047" y="817672"/>
                <a:ext cx="1391047" cy="1479780"/>
              </a:xfrm>
              <a:custGeom>
                <a:avLst/>
                <a:gdLst/>
                <a:ahLst/>
                <a:cxnLst/>
                <a:rect r="r" b="b" t="t" l="l"/>
                <a:pathLst>
                  <a:path h="1479780" w="1391047">
                    <a:moveTo>
                      <a:pt x="644560" y="1479780"/>
                    </a:moveTo>
                    <a:cubicBezTo>
                      <a:pt x="180430" y="1142570"/>
                      <a:pt x="0" y="536074"/>
                      <a:pt x="204329" y="0"/>
                    </a:cubicBezTo>
                    <a:lnTo>
                      <a:pt x="1391047" y="452328"/>
                    </a:lnTo>
                    <a:close/>
                  </a:path>
                </a:pathLst>
              </a:custGeom>
              <a:solidFill>
                <a:srgbClr val="66005A"/>
              </a:solidFill>
            </p:spPr>
          </p:sp>
          <p:sp>
            <p:nvSpPr>
              <p:cNvPr name="Freeform 13" id="13"/>
              <p:cNvSpPr/>
              <p:nvPr/>
            </p:nvSpPr>
            <p:spPr>
              <a:xfrm>
                <a:off x="62158" y="0"/>
                <a:ext cx="1207842" cy="1270000"/>
              </a:xfrm>
              <a:custGeom>
                <a:avLst/>
                <a:gdLst/>
                <a:ahLst/>
                <a:cxnLst/>
                <a:rect r="r" b="b" t="t" l="l"/>
                <a:pathLst>
                  <a:path h="1270000" w="1207842">
                    <a:moveTo>
                      <a:pt x="0" y="877548"/>
                    </a:moveTo>
                    <a:cubicBezTo>
                      <a:pt x="170006" y="354324"/>
                      <a:pt x="657564" y="55"/>
                      <a:pt x="1207715" y="0"/>
                    </a:cubicBezTo>
                    <a:lnTo>
                      <a:pt x="1207842" y="1270000"/>
                    </a:lnTo>
                    <a:close/>
                  </a:path>
                </a:pathLst>
              </a:custGeom>
              <a:solidFill>
                <a:srgbClr val="25004D"/>
              </a:solidFill>
            </p:spPr>
          </p:sp>
        </p:grpSp>
      </p:grpSp>
      <p:grpSp>
        <p:nvGrpSpPr>
          <p:cNvPr name="Group 14" id="14"/>
          <p:cNvGrpSpPr/>
          <p:nvPr/>
        </p:nvGrpSpPr>
        <p:grpSpPr>
          <a:xfrm rot="0">
            <a:off x="1028700" y="2286424"/>
            <a:ext cx="7177309" cy="5714152"/>
            <a:chOff x="0" y="0"/>
            <a:chExt cx="9569746" cy="7618869"/>
          </a:xfrm>
        </p:grpSpPr>
        <p:sp>
          <p:nvSpPr>
            <p:cNvPr name="TextBox 15" id="15"/>
            <p:cNvSpPr txBox="true"/>
            <p:nvPr/>
          </p:nvSpPr>
          <p:spPr>
            <a:xfrm rot="0">
              <a:off x="0" y="-9525"/>
              <a:ext cx="9569746" cy="1749425"/>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Results</a:t>
              </a:r>
            </a:p>
          </p:txBody>
        </p:sp>
        <p:sp>
          <p:nvSpPr>
            <p:cNvPr name="TextBox 16" id="16"/>
            <p:cNvSpPr txBox="true"/>
            <p:nvPr/>
          </p:nvSpPr>
          <p:spPr>
            <a:xfrm rot="0">
              <a:off x="0" y="2118087"/>
              <a:ext cx="8002289" cy="1551940"/>
            </a:xfrm>
            <a:prstGeom prst="rect">
              <a:avLst/>
            </a:prstGeom>
          </p:spPr>
          <p:txBody>
            <a:bodyPr anchor="t" rtlCol="false" tIns="0" lIns="0" bIns="0" rIns="0">
              <a:spAutoFit/>
            </a:bodyPr>
            <a:lstStyle/>
            <a:p>
              <a:pPr>
                <a:lnSpc>
                  <a:spcPts val="4680"/>
                </a:lnSpc>
              </a:pPr>
              <a:r>
                <a:rPr lang="en-US" sz="3600">
                  <a:solidFill>
                    <a:srgbClr val="292929"/>
                  </a:solidFill>
                  <a:latin typeface="Caladea Bold"/>
                </a:rPr>
                <a:t>Project Findings from Quantitative Methodology</a:t>
              </a:r>
            </a:p>
          </p:txBody>
        </p:sp>
        <p:sp>
          <p:nvSpPr>
            <p:cNvPr name="TextBox 17" id="17"/>
            <p:cNvSpPr txBox="true"/>
            <p:nvPr/>
          </p:nvSpPr>
          <p:spPr>
            <a:xfrm rot="0">
              <a:off x="0" y="4383576"/>
              <a:ext cx="8002289" cy="13176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Supported by data from Beal and Harlow Research, January 2025</a:t>
              </a:r>
            </a:p>
          </p:txBody>
        </p:sp>
        <p:sp>
          <p:nvSpPr>
            <p:cNvPr name="TextBox 18" id="18"/>
            <p:cNvSpPr txBox="true"/>
            <p:nvPr/>
          </p:nvSpPr>
          <p:spPr>
            <a:xfrm rot="0">
              <a:off x="0" y="6244729"/>
              <a:ext cx="8002289" cy="1374140"/>
            </a:xfrm>
            <a:prstGeom prst="rect">
              <a:avLst/>
            </a:prstGeom>
          </p:spPr>
          <p:txBody>
            <a:bodyPr anchor="t" rtlCol="false" tIns="0" lIns="0" bIns="0" rIns="0">
              <a:spAutoFit/>
            </a:bodyPr>
            <a:lstStyle/>
            <a:p>
              <a:pPr>
                <a:lnSpc>
                  <a:spcPts val="2730"/>
                </a:lnSpc>
              </a:pPr>
              <a:r>
                <a:rPr lang="en-US" sz="2100">
                  <a:solidFill>
                    <a:srgbClr val="292929"/>
                  </a:solidFill>
                  <a:latin typeface="Public Sans"/>
                </a:rPr>
                <a:t>Lorem ipsum dolor sit amet, consectetur adipiscing elit. Phasellus at leo eget nibh fermentum tincidunt. </a:t>
              </a:r>
            </a:p>
          </p:txBody>
        </p:sp>
      </p:grpSp>
      <p:sp>
        <p:nvSpPr>
          <p:cNvPr name="AutoShape 19" id="19"/>
          <p:cNvSpPr/>
          <p:nvPr/>
        </p:nvSpPr>
        <p:spPr>
          <a:xfrm rot="0">
            <a:off x="17259300" y="0"/>
            <a:ext cx="1028700" cy="10287000"/>
          </a:xfrm>
          <a:prstGeom prst="rect">
            <a:avLst/>
          </a:prstGeom>
          <a:solidFill>
            <a:srgbClr val="EF734C"/>
          </a:solidFill>
        </p:spPr>
      </p:sp>
      <p:sp>
        <p:nvSpPr>
          <p:cNvPr name="TextBox 20" id="20"/>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6F6F6"/>
                </a:solidFill>
                <a:latin typeface="Public Sans"/>
              </a:rPr>
              <a:t>Tristan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6954500" y="0"/>
            <a:ext cx="1333500" cy="10287000"/>
          </a:xfrm>
          <a:prstGeom prst="rect">
            <a:avLst/>
          </a:prstGeom>
          <a:solidFill>
            <a:srgbClr val="FDC74F"/>
          </a:solidFill>
        </p:spPr>
      </p:sp>
      <p:grpSp>
        <p:nvGrpSpPr>
          <p:cNvPr name="Group 3" id="3"/>
          <p:cNvGrpSpPr>
            <a:grpSpLocks noChangeAspect="true"/>
          </p:cNvGrpSpPr>
          <p:nvPr/>
        </p:nvGrpSpPr>
        <p:grpSpPr>
          <a:xfrm rot="0">
            <a:off x="-2107200" y="-785338"/>
            <a:ext cx="19366500" cy="11857676"/>
            <a:chOff x="0" y="0"/>
            <a:chExt cx="10281920" cy="6295390"/>
          </a:xfrm>
        </p:grpSpPr>
        <p:sp>
          <p:nvSpPr>
            <p:cNvPr name="Freeform 4" id="4"/>
            <p:cNvSpPr/>
            <p:nvPr/>
          </p:nvSpPr>
          <p:spPr>
            <a:xfrm>
              <a:off x="-303530" y="-303530"/>
              <a:ext cx="10888981" cy="6899910"/>
            </a:xfrm>
            <a:custGeom>
              <a:avLst/>
              <a:gdLst/>
              <a:ahLst/>
              <a:cxnLst/>
              <a:rect r="r" b="b" t="t" l="l"/>
              <a:pathLst>
                <a:path h="6899910" w="10888981">
                  <a:moveTo>
                    <a:pt x="10582910" y="3448050"/>
                  </a:moveTo>
                  <a:cubicBezTo>
                    <a:pt x="10582910" y="3328670"/>
                    <a:pt x="10516870" y="3220720"/>
                    <a:pt x="10417810" y="3164840"/>
                  </a:cubicBezTo>
                  <a:cubicBezTo>
                    <a:pt x="10633710" y="3056890"/>
                    <a:pt x="10633710" y="2708910"/>
                    <a:pt x="10417810" y="2600960"/>
                  </a:cubicBezTo>
                  <a:cubicBezTo>
                    <a:pt x="10632441" y="2491740"/>
                    <a:pt x="10634980" y="2148840"/>
                    <a:pt x="10417810" y="2037080"/>
                  </a:cubicBezTo>
                  <a:cubicBezTo>
                    <a:pt x="10633710" y="1929130"/>
                    <a:pt x="10632441" y="1581150"/>
                    <a:pt x="10416541" y="1474470"/>
                  </a:cubicBezTo>
                  <a:cubicBezTo>
                    <a:pt x="10633710" y="1367790"/>
                    <a:pt x="10633710" y="1017270"/>
                    <a:pt x="10416541" y="910590"/>
                  </a:cubicBezTo>
                  <a:cubicBezTo>
                    <a:pt x="10888981" y="631190"/>
                    <a:pt x="10251441" y="0"/>
                    <a:pt x="9977121" y="474980"/>
                  </a:cubicBezTo>
                  <a:cubicBezTo>
                    <a:pt x="9871711" y="254000"/>
                    <a:pt x="9516111" y="254000"/>
                    <a:pt x="9410701" y="474980"/>
                  </a:cubicBezTo>
                  <a:cubicBezTo>
                    <a:pt x="9304021" y="254000"/>
                    <a:pt x="8949691" y="254000"/>
                    <a:pt x="8844282" y="474980"/>
                  </a:cubicBezTo>
                  <a:cubicBezTo>
                    <a:pt x="8737601" y="254000"/>
                    <a:pt x="8383272" y="254000"/>
                    <a:pt x="8277862" y="474980"/>
                  </a:cubicBezTo>
                  <a:cubicBezTo>
                    <a:pt x="8171182" y="254000"/>
                    <a:pt x="7816852" y="254000"/>
                    <a:pt x="7711442" y="474980"/>
                  </a:cubicBezTo>
                  <a:cubicBezTo>
                    <a:pt x="7604762" y="254000"/>
                    <a:pt x="7250432" y="254000"/>
                    <a:pt x="7145022" y="474980"/>
                  </a:cubicBezTo>
                  <a:cubicBezTo>
                    <a:pt x="7039613" y="256540"/>
                    <a:pt x="6687822" y="254000"/>
                    <a:pt x="6579872" y="471170"/>
                  </a:cubicBezTo>
                  <a:cubicBezTo>
                    <a:pt x="6466843" y="254000"/>
                    <a:pt x="6121402" y="255270"/>
                    <a:pt x="6013452" y="471170"/>
                  </a:cubicBezTo>
                  <a:cubicBezTo>
                    <a:pt x="5900422" y="255270"/>
                    <a:pt x="5554982" y="255270"/>
                    <a:pt x="5447032" y="471170"/>
                  </a:cubicBezTo>
                  <a:cubicBezTo>
                    <a:pt x="5334002" y="254000"/>
                    <a:pt x="4988562" y="255270"/>
                    <a:pt x="4880612" y="471170"/>
                  </a:cubicBezTo>
                  <a:cubicBezTo>
                    <a:pt x="4766312" y="256540"/>
                    <a:pt x="4425952" y="252730"/>
                    <a:pt x="4314192" y="471170"/>
                  </a:cubicBezTo>
                  <a:cubicBezTo>
                    <a:pt x="4204972" y="255270"/>
                    <a:pt x="3855722" y="259080"/>
                    <a:pt x="3750312" y="476250"/>
                  </a:cubicBezTo>
                  <a:cubicBezTo>
                    <a:pt x="3643632" y="255270"/>
                    <a:pt x="3289302" y="255270"/>
                    <a:pt x="3183892" y="476250"/>
                  </a:cubicBezTo>
                  <a:cubicBezTo>
                    <a:pt x="3077212" y="255270"/>
                    <a:pt x="2722882" y="255270"/>
                    <a:pt x="2617472" y="476250"/>
                  </a:cubicBezTo>
                  <a:cubicBezTo>
                    <a:pt x="2510792" y="255270"/>
                    <a:pt x="2156462" y="255270"/>
                    <a:pt x="2051052" y="476250"/>
                  </a:cubicBezTo>
                  <a:cubicBezTo>
                    <a:pt x="1944372" y="255270"/>
                    <a:pt x="1590042" y="255270"/>
                    <a:pt x="1484632" y="476250"/>
                  </a:cubicBezTo>
                  <a:cubicBezTo>
                    <a:pt x="1377952" y="255270"/>
                    <a:pt x="1023622" y="255270"/>
                    <a:pt x="916942" y="476250"/>
                  </a:cubicBezTo>
                  <a:cubicBezTo>
                    <a:pt x="637542" y="2540"/>
                    <a:pt x="1272" y="633730"/>
                    <a:pt x="472442" y="911860"/>
                  </a:cubicBezTo>
                  <a:cubicBezTo>
                    <a:pt x="255272" y="1018540"/>
                    <a:pt x="255272" y="1369060"/>
                    <a:pt x="472442" y="1475740"/>
                  </a:cubicBezTo>
                  <a:cubicBezTo>
                    <a:pt x="256542" y="1582420"/>
                    <a:pt x="255272" y="1931670"/>
                    <a:pt x="471172" y="2038350"/>
                  </a:cubicBezTo>
                  <a:cubicBezTo>
                    <a:pt x="254002" y="2150110"/>
                    <a:pt x="256542" y="2493010"/>
                    <a:pt x="471172" y="2602230"/>
                  </a:cubicBezTo>
                  <a:cubicBezTo>
                    <a:pt x="255272" y="2710180"/>
                    <a:pt x="255272" y="3058160"/>
                    <a:pt x="471172" y="3166110"/>
                  </a:cubicBezTo>
                  <a:cubicBezTo>
                    <a:pt x="257810" y="3275330"/>
                    <a:pt x="251460" y="3618230"/>
                    <a:pt x="467360" y="3731260"/>
                  </a:cubicBezTo>
                  <a:cubicBezTo>
                    <a:pt x="255270" y="3840480"/>
                    <a:pt x="255270" y="4185920"/>
                    <a:pt x="467360" y="4295140"/>
                  </a:cubicBezTo>
                  <a:cubicBezTo>
                    <a:pt x="256540" y="4404360"/>
                    <a:pt x="256540" y="4749800"/>
                    <a:pt x="467360" y="4859020"/>
                  </a:cubicBezTo>
                  <a:cubicBezTo>
                    <a:pt x="251460" y="4973320"/>
                    <a:pt x="257810" y="5318760"/>
                    <a:pt x="472440" y="5425440"/>
                  </a:cubicBezTo>
                  <a:cubicBezTo>
                    <a:pt x="255270" y="5532120"/>
                    <a:pt x="255270" y="5882640"/>
                    <a:pt x="472440" y="5989320"/>
                  </a:cubicBezTo>
                  <a:cubicBezTo>
                    <a:pt x="0" y="6268720"/>
                    <a:pt x="637540" y="6899910"/>
                    <a:pt x="911860" y="6424930"/>
                  </a:cubicBezTo>
                  <a:cubicBezTo>
                    <a:pt x="1017270" y="6645910"/>
                    <a:pt x="1372870" y="6645910"/>
                    <a:pt x="1478280" y="6424930"/>
                  </a:cubicBezTo>
                  <a:cubicBezTo>
                    <a:pt x="1584960" y="6645910"/>
                    <a:pt x="1939290" y="6645910"/>
                    <a:pt x="2044700" y="6424930"/>
                  </a:cubicBezTo>
                  <a:cubicBezTo>
                    <a:pt x="2151380" y="6645910"/>
                    <a:pt x="2505710" y="6645910"/>
                    <a:pt x="2611120" y="6424930"/>
                  </a:cubicBezTo>
                  <a:cubicBezTo>
                    <a:pt x="2717800" y="6645910"/>
                    <a:pt x="3072130" y="6645910"/>
                    <a:pt x="3177540" y="6424930"/>
                  </a:cubicBezTo>
                  <a:cubicBezTo>
                    <a:pt x="3284220" y="6645910"/>
                    <a:pt x="3638550" y="6645910"/>
                    <a:pt x="3743960" y="6424930"/>
                  </a:cubicBezTo>
                  <a:cubicBezTo>
                    <a:pt x="3849370" y="6643370"/>
                    <a:pt x="4201160" y="6645910"/>
                    <a:pt x="4309110" y="6428739"/>
                  </a:cubicBezTo>
                  <a:cubicBezTo>
                    <a:pt x="4422140" y="6645910"/>
                    <a:pt x="4767580" y="6644639"/>
                    <a:pt x="4875530" y="6428739"/>
                  </a:cubicBezTo>
                  <a:cubicBezTo>
                    <a:pt x="4988560" y="6645910"/>
                    <a:pt x="5334000" y="6644639"/>
                    <a:pt x="5441950" y="6428739"/>
                  </a:cubicBezTo>
                  <a:cubicBezTo>
                    <a:pt x="5554980" y="6645910"/>
                    <a:pt x="5900421" y="6644639"/>
                    <a:pt x="6008371" y="6428739"/>
                  </a:cubicBezTo>
                  <a:cubicBezTo>
                    <a:pt x="6122671" y="6643369"/>
                    <a:pt x="6463030" y="6647180"/>
                    <a:pt x="6574791" y="6428739"/>
                  </a:cubicBezTo>
                  <a:cubicBezTo>
                    <a:pt x="6684011" y="6644639"/>
                    <a:pt x="7033260" y="6640830"/>
                    <a:pt x="7138671" y="6423660"/>
                  </a:cubicBezTo>
                  <a:cubicBezTo>
                    <a:pt x="7245351" y="6644639"/>
                    <a:pt x="7599681" y="6644639"/>
                    <a:pt x="7705091" y="6423660"/>
                  </a:cubicBezTo>
                  <a:cubicBezTo>
                    <a:pt x="7811771" y="6644639"/>
                    <a:pt x="8166100" y="6644639"/>
                    <a:pt x="8271510" y="6423660"/>
                  </a:cubicBezTo>
                  <a:cubicBezTo>
                    <a:pt x="8378191" y="6644639"/>
                    <a:pt x="8732520" y="6644639"/>
                    <a:pt x="8837930" y="6423660"/>
                  </a:cubicBezTo>
                  <a:cubicBezTo>
                    <a:pt x="8944610" y="6644639"/>
                    <a:pt x="9298940" y="6644639"/>
                    <a:pt x="9404350" y="6423660"/>
                  </a:cubicBezTo>
                  <a:cubicBezTo>
                    <a:pt x="9511030" y="6644639"/>
                    <a:pt x="9865360" y="6644639"/>
                    <a:pt x="9970769" y="6423660"/>
                  </a:cubicBezTo>
                  <a:cubicBezTo>
                    <a:pt x="10245089" y="6898640"/>
                    <a:pt x="10882629" y="6267450"/>
                    <a:pt x="10410189" y="5988050"/>
                  </a:cubicBezTo>
                  <a:cubicBezTo>
                    <a:pt x="10627359" y="5881370"/>
                    <a:pt x="10627359" y="5530850"/>
                    <a:pt x="10410189" y="5424170"/>
                  </a:cubicBezTo>
                  <a:cubicBezTo>
                    <a:pt x="10624819" y="5317490"/>
                    <a:pt x="10631169" y="4970780"/>
                    <a:pt x="10415269" y="4857750"/>
                  </a:cubicBezTo>
                  <a:cubicBezTo>
                    <a:pt x="10627360" y="4748530"/>
                    <a:pt x="10627360" y="4403090"/>
                    <a:pt x="10415269" y="4293870"/>
                  </a:cubicBezTo>
                  <a:cubicBezTo>
                    <a:pt x="10626089" y="4184650"/>
                    <a:pt x="10626089" y="3839210"/>
                    <a:pt x="10415269" y="3729990"/>
                  </a:cubicBezTo>
                  <a:cubicBezTo>
                    <a:pt x="10521950" y="3675380"/>
                    <a:pt x="10582910" y="3562350"/>
                    <a:pt x="10582910" y="3448050"/>
                  </a:cubicBezTo>
                  <a:close/>
                </a:path>
              </a:pathLst>
            </a:custGeom>
            <a:solidFill>
              <a:srgbClr val="EF734C"/>
            </a:solidFill>
          </p:spPr>
        </p:sp>
      </p:grpSp>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483016"/>
            <a:ext cx="800100" cy="800100"/>
          </a:xfrm>
          <a:prstGeom prst="rect">
            <a:avLst/>
          </a:prstGeom>
        </p:spPr>
      </p:pic>
      <p:sp>
        <p:nvSpPr>
          <p:cNvPr name="TextBox 6" id="6"/>
          <p:cNvSpPr txBox="true"/>
          <p:nvPr/>
        </p:nvSpPr>
        <p:spPr>
          <a:xfrm rot="0">
            <a:off x="1028700" y="1019175"/>
            <a:ext cx="11860364" cy="1314450"/>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Analysis of Results</a:t>
            </a:r>
          </a:p>
        </p:txBody>
      </p:sp>
      <p:grpSp>
        <p:nvGrpSpPr>
          <p:cNvPr name="Group 7" id="7"/>
          <p:cNvGrpSpPr/>
          <p:nvPr/>
        </p:nvGrpSpPr>
        <p:grpSpPr>
          <a:xfrm rot="0">
            <a:off x="2496278" y="3636510"/>
            <a:ext cx="5186504" cy="2670631"/>
            <a:chOff x="0" y="0"/>
            <a:chExt cx="6915339" cy="3560842"/>
          </a:xfrm>
        </p:grpSpPr>
        <p:sp>
          <p:nvSpPr>
            <p:cNvPr name="TextBox 8" id="8"/>
            <p:cNvSpPr txBox="true"/>
            <p:nvPr/>
          </p:nvSpPr>
          <p:spPr>
            <a:xfrm rot="0">
              <a:off x="0" y="1280769"/>
              <a:ext cx="6915339" cy="2280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Phasellus at leo eget nibh fermentum tincidunt. </a:t>
              </a:r>
            </a:p>
          </p:txBody>
        </p:sp>
        <p:sp>
          <p:nvSpPr>
            <p:cNvPr name="TextBox 9" id="9"/>
            <p:cNvSpPr txBox="true"/>
            <p:nvPr/>
          </p:nvSpPr>
          <p:spPr>
            <a:xfrm rot="0">
              <a:off x="0" y="-38100"/>
              <a:ext cx="6915339" cy="76454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First Analysis</a:t>
              </a:r>
            </a:p>
          </p:txBody>
        </p:sp>
      </p:grpSp>
      <p:grpSp>
        <p:nvGrpSpPr>
          <p:cNvPr name="Group 10" id="10"/>
          <p:cNvGrpSpPr/>
          <p:nvPr/>
        </p:nvGrpSpPr>
        <p:grpSpPr>
          <a:xfrm rot="0">
            <a:off x="2496278" y="6703062"/>
            <a:ext cx="5186504" cy="2670631"/>
            <a:chOff x="0" y="0"/>
            <a:chExt cx="6915339" cy="3560842"/>
          </a:xfrm>
        </p:grpSpPr>
        <p:sp>
          <p:nvSpPr>
            <p:cNvPr name="TextBox 11" id="11"/>
            <p:cNvSpPr txBox="true"/>
            <p:nvPr/>
          </p:nvSpPr>
          <p:spPr>
            <a:xfrm rot="0">
              <a:off x="0" y="1280769"/>
              <a:ext cx="6915339" cy="2280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Phasellus at leo eget nibh fermentum tincidunt. </a:t>
              </a:r>
            </a:p>
          </p:txBody>
        </p:sp>
        <p:sp>
          <p:nvSpPr>
            <p:cNvPr name="TextBox 12" id="12"/>
            <p:cNvSpPr txBox="true"/>
            <p:nvPr/>
          </p:nvSpPr>
          <p:spPr>
            <a:xfrm rot="0">
              <a:off x="0" y="-38100"/>
              <a:ext cx="6915339" cy="76454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Second Analysis</a:t>
              </a:r>
            </a:p>
          </p:txBody>
        </p:sp>
      </p:grpSp>
      <p:grpSp>
        <p:nvGrpSpPr>
          <p:cNvPr name="Group 13" id="13"/>
          <p:cNvGrpSpPr/>
          <p:nvPr/>
        </p:nvGrpSpPr>
        <p:grpSpPr>
          <a:xfrm rot="0">
            <a:off x="10558128" y="3636510"/>
            <a:ext cx="5186504" cy="2670631"/>
            <a:chOff x="0" y="0"/>
            <a:chExt cx="6915339" cy="3560842"/>
          </a:xfrm>
        </p:grpSpPr>
        <p:sp>
          <p:nvSpPr>
            <p:cNvPr name="TextBox 14" id="14"/>
            <p:cNvSpPr txBox="true"/>
            <p:nvPr/>
          </p:nvSpPr>
          <p:spPr>
            <a:xfrm rot="0">
              <a:off x="0" y="1280769"/>
              <a:ext cx="6915339" cy="2280073"/>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Phasellus at leo eget nibh fermentum tincidunt. </a:t>
              </a:r>
            </a:p>
          </p:txBody>
        </p:sp>
        <p:sp>
          <p:nvSpPr>
            <p:cNvPr name="TextBox 15" id="15"/>
            <p:cNvSpPr txBox="true"/>
            <p:nvPr/>
          </p:nvSpPr>
          <p:spPr>
            <a:xfrm rot="0">
              <a:off x="0" y="-38100"/>
              <a:ext cx="6915339" cy="764540"/>
            </a:xfrm>
            <a:prstGeom prst="rect">
              <a:avLst/>
            </a:prstGeom>
          </p:spPr>
          <p:txBody>
            <a:bodyPr anchor="t" rtlCol="false" tIns="0" lIns="0" bIns="0" rIns="0">
              <a:spAutoFit/>
            </a:bodyPr>
            <a:lstStyle/>
            <a:p>
              <a:pPr>
                <a:lnSpc>
                  <a:spcPts val="4680"/>
                </a:lnSpc>
              </a:pPr>
              <a:r>
                <a:rPr lang="en-US" sz="3600">
                  <a:solidFill>
                    <a:srgbClr val="F6F6F6"/>
                  </a:solidFill>
                  <a:latin typeface="Caladea Bold"/>
                </a:rPr>
                <a:t>The Third Analysis</a:t>
              </a:r>
            </a:p>
          </p:txBody>
        </p:sp>
      </p:grpSp>
      <p:sp>
        <p:nvSpPr>
          <p:cNvPr name="TextBox 16" id="16"/>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292929"/>
                </a:solidFill>
                <a:latin typeface="Public Sans"/>
              </a:rPr>
              <a:t>Sebastian</a:t>
            </a:r>
          </a:p>
        </p:txBody>
      </p:sp>
      <p:pic>
        <p:nvPicPr>
          <p:cNvPr name="Picture 17" id="1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6549569"/>
            <a:ext cx="800100" cy="800100"/>
          </a:xfrm>
          <a:prstGeom prst="rect">
            <a:avLst/>
          </a:prstGeom>
        </p:spPr>
      </p:pic>
      <p:pic>
        <p:nvPicPr>
          <p:cNvPr name="Picture 18" id="1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144000" y="3483016"/>
            <a:ext cx="800100" cy="800100"/>
          </a:xfrm>
          <a:prstGeom prst="rect">
            <a:avLst/>
          </a:prstGeom>
        </p:spPr>
      </p:pic>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8454D1"/>
        </a:solidFill>
      </p:bgPr>
    </p:bg>
    <p:spTree>
      <p:nvGrpSpPr>
        <p:cNvPr id="1" name=""/>
        <p:cNvGrpSpPr/>
        <p:nvPr/>
      </p:nvGrpSpPr>
      <p:grpSpPr>
        <a:xfrm>
          <a:off x="0" y="0"/>
          <a:ext cx="0" cy="0"/>
          <a:chOff x="0" y="0"/>
          <a:chExt cx="0" cy="0"/>
        </a:xfrm>
      </p:grpSpPr>
      <p:sp>
        <p:nvSpPr>
          <p:cNvPr name="AutoShape 2" id="2"/>
          <p:cNvSpPr/>
          <p:nvPr/>
        </p:nvSpPr>
        <p:spPr>
          <a:xfrm rot="0">
            <a:off x="17259300" y="0"/>
            <a:ext cx="1028700" cy="10287000"/>
          </a:xfrm>
          <a:prstGeom prst="rect">
            <a:avLst/>
          </a:prstGeom>
          <a:solidFill>
            <a:srgbClr val="EF734C"/>
          </a:solidFill>
        </p:spPr>
      </p:sp>
      <p:grpSp>
        <p:nvGrpSpPr>
          <p:cNvPr name="Group 3" id="3"/>
          <p:cNvGrpSpPr>
            <a:grpSpLocks noChangeAspect="true"/>
          </p:cNvGrpSpPr>
          <p:nvPr/>
        </p:nvGrpSpPr>
        <p:grpSpPr>
          <a:xfrm rot="0">
            <a:off x="1028700" y="3719195"/>
            <a:ext cx="9507320" cy="5539105"/>
            <a:chOff x="0" y="0"/>
            <a:chExt cx="10899140" cy="6350000"/>
          </a:xfrm>
        </p:grpSpPr>
        <p:sp>
          <p:nvSpPr>
            <p:cNvPr name="Freeform 4" id="4"/>
            <p:cNvSpPr/>
            <p:nvPr/>
          </p:nvSpPr>
          <p:spPr>
            <a:xfrm>
              <a:off x="0" y="0"/>
              <a:ext cx="10899140" cy="6350000"/>
            </a:xfrm>
            <a:custGeom>
              <a:avLst/>
              <a:gdLst/>
              <a:ahLst/>
              <a:cxnLst/>
              <a:rect r="r" b="b" t="t" l="l"/>
              <a:pathLst>
                <a:path h="6350000" w="10899140">
                  <a:moveTo>
                    <a:pt x="10314940" y="0"/>
                  </a:moveTo>
                  <a:lnTo>
                    <a:pt x="584200" y="0"/>
                  </a:lnTo>
                  <a:cubicBezTo>
                    <a:pt x="584200" y="322580"/>
                    <a:pt x="322580" y="584200"/>
                    <a:pt x="0" y="584200"/>
                  </a:cubicBezTo>
                  <a:lnTo>
                    <a:pt x="0" y="5765800"/>
                  </a:lnTo>
                  <a:cubicBezTo>
                    <a:pt x="322580" y="5765800"/>
                    <a:pt x="584200" y="6027420"/>
                    <a:pt x="584200" y="6350000"/>
                  </a:cubicBezTo>
                  <a:lnTo>
                    <a:pt x="10314940" y="6350000"/>
                  </a:lnTo>
                  <a:cubicBezTo>
                    <a:pt x="10314940" y="6027420"/>
                    <a:pt x="10576560" y="5765800"/>
                    <a:pt x="10899140" y="5765800"/>
                  </a:cubicBezTo>
                  <a:lnTo>
                    <a:pt x="10899140" y="584200"/>
                  </a:lnTo>
                  <a:cubicBezTo>
                    <a:pt x="10576560" y="584200"/>
                    <a:pt x="10314940" y="322580"/>
                    <a:pt x="10314940" y="0"/>
                  </a:cubicBezTo>
                  <a:close/>
                </a:path>
              </a:pathLst>
            </a:custGeom>
            <a:blipFill>
              <a:blip r:embed="rId2"/>
              <a:stretch>
                <a:fillRect l="0" r="0" t="-7213" b="-7213"/>
              </a:stretch>
            </a:blipFill>
          </p:spPr>
        </p:sp>
      </p:grpSp>
      <p:sp>
        <p:nvSpPr>
          <p:cNvPr name="TextBox 5" id="5"/>
          <p:cNvSpPr txBox="true"/>
          <p:nvPr/>
        </p:nvSpPr>
        <p:spPr>
          <a:xfrm rot="0">
            <a:off x="1028700" y="1019175"/>
            <a:ext cx="8992881" cy="1314450"/>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Conclusion</a:t>
            </a:r>
          </a:p>
        </p:txBody>
      </p:sp>
      <p:sp>
        <p:nvSpPr>
          <p:cNvPr name="TextBox 6" id="6"/>
          <p:cNvSpPr txBox="true"/>
          <p:nvPr/>
        </p:nvSpPr>
        <p:spPr>
          <a:xfrm rot="0">
            <a:off x="11587048" y="3681095"/>
            <a:ext cx="4657939" cy="5577205"/>
          </a:xfrm>
          <a:prstGeom prst="rect">
            <a:avLst/>
          </a:prstGeom>
        </p:spPr>
        <p:txBody>
          <a:bodyPr anchor="t" rtlCol="false" tIns="0" lIns="0" bIns="0" rIns="0">
            <a:spAutoFit/>
          </a:bodyPr>
          <a:lstStyle/>
          <a:p>
            <a:pPr>
              <a:lnSpc>
                <a:spcPts val="3380"/>
              </a:lnSpc>
            </a:pPr>
            <a:r>
              <a:rPr lang="en-US" sz="2600">
                <a:solidFill>
                  <a:srgbClr val="F6F6F6"/>
                </a:solidFill>
                <a:latin typeface="Public Sans"/>
              </a:rPr>
              <a:t>Lorem ipsum dolor sit amet, consectetur adipiscing elit. Phasellus at leo eget nibh fermentum tincidunt. </a:t>
            </a:r>
          </a:p>
          <a:p>
            <a:pPr>
              <a:lnSpc>
                <a:spcPts val="3380"/>
              </a:lnSpc>
            </a:pPr>
          </a:p>
          <a:p>
            <a:pPr>
              <a:lnSpc>
                <a:spcPts val="3380"/>
              </a:lnSpc>
            </a:pPr>
            <a:r>
              <a:rPr lang="en-US" sz="2600">
                <a:solidFill>
                  <a:srgbClr val="F6F6F6"/>
                </a:solidFill>
                <a:latin typeface="Public Sans"/>
              </a:rPr>
              <a:t>Lorem ipsum dolor sit amet, consectetur adipiscing elit. Phasellus at leo eget nibh fermentum tincidunt. Lorem ipsum dolor sit amet, consectetur adipiscing elit. Phasellus at leo eget nibh fermentum tincidunt. </a:t>
            </a:r>
          </a:p>
        </p:txBody>
      </p:sp>
      <p:sp>
        <p:nvSpPr>
          <p:cNvPr name="TextBox 7" id="7"/>
          <p:cNvSpPr txBox="true"/>
          <p:nvPr/>
        </p:nvSpPr>
        <p:spPr>
          <a:xfrm rot="5400000">
            <a:off x="16223586" y="2070318"/>
            <a:ext cx="3147755" cy="504825"/>
          </a:xfrm>
          <a:prstGeom prst="rect">
            <a:avLst/>
          </a:prstGeom>
        </p:spPr>
        <p:txBody>
          <a:bodyPr anchor="t" rtlCol="false" tIns="0" lIns="0" bIns="0" rIns="0">
            <a:spAutoFit/>
          </a:bodyPr>
          <a:lstStyle/>
          <a:p>
            <a:pPr>
              <a:lnSpc>
                <a:spcPts val="3900"/>
              </a:lnSpc>
              <a:spcBef>
                <a:spcPct val="0"/>
              </a:spcBef>
            </a:pPr>
            <a:r>
              <a:rPr lang="en-US" sz="3000">
                <a:solidFill>
                  <a:srgbClr val="FFFFFF"/>
                </a:solidFill>
                <a:latin typeface="Public Sans"/>
              </a:rPr>
              <a:t>Paisley</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DC74F"/>
        </a:solidFill>
      </p:bgPr>
    </p:bg>
    <p:spTree>
      <p:nvGrpSpPr>
        <p:cNvPr id="1" name=""/>
        <p:cNvGrpSpPr/>
        <p:nvPr/>
      </p:nvGrpSpPr>
      <p:grpSpPr>
        <a:xfrm>
          <a:off x="0" y="0"/>
          <a:ext cx="0" cy="0"/>
          <a:chOff x="0" y="0"/>
          <a:chExt cx="0" cy="0"/>
        </a:xfrm>
      </p:grpSpPr>
      <p:grpSp>
        <p:nvGrpSpPr>
          <p:cNvPr name="Group 2" id="2"/>
          <p:cNvGrpSpPr/>
          <p:nvPr/>
        </p:nvGrpSpPr>
        <p:grpSpPr>
          <a:xfrm rot="0">
            <a:off x="10519086" y="1028700"/>
            <a:ext cx="6249531" cy="1007110"/>
            <a:chOff x="0" y="0"/>
            <a:chExt cx="8332708" cy="1342813"/>
          </a:xfrm>
        </p:grpSpPr>
        <p:sp>
          <p:nvSpPr>
            <p:cNvPr name="TextBox 3" id="3"/>
            <p:cNvSpPr txBox="true"/>
            <p:nvPr/>
          </p:nvSpPr>
          <p:spPr>
            <a:xfrm rot="0">
              <a:off x="0" y="108523"/>
              <a:ext cx="662337" cy="565573"/>
            </a:xfrm>
            <a:prstGeom prst="rect">
              <a:avLst/>
            </a:prstGeom>
          </p:spPr>
          <p:txBody>
            <a:bodyPr anchor="t" rtlCol="false" tIns="0" lIns="0" bIns="0" rIns="0">
              <a:spAutoFit/>
            </a:bodyPr>
            <a:lstStyle/>
            <a:p>
              <a:pPr algn="ctr" marL="0" indent="0" lvl="0">
                <a:lnSpc>
                  <a:spcPts val="3380"/>
                </a:lnSpc>
                <a:spcBef>
                  <a:spcPct val="0"/>
                </a:spcBef>
              </a:pPr>
              <a:r>
                <a:rPr lang="en-US" sz="2600">
                  <a:solidFill>
                    <a:srgbClr val="292929"/>
                  </a:solidFill>
                  <a:latin typeface="Public Sans"/>
                </a:rPr>
                <a:t>0</a:t>
              </a:r>
              <a:r>
                <a:rPr lang="en-US" sz="2600" u="none">
                  <a:solidFill>
                    <a:srgbClr val="292929"/>
                  </a:solidFill>
                  <a:latin typeface="Public Sans"/>
                </a:rPr>
                <a:t>1</a:t>
              </a:r>
            </a:p>
          </p:txBody>
        </p:sp>
        <p:sp>
          <p:nvSpPr>
            <p:cNvPr name="TextBox 4" id="4"/>
            <p:cNvSpPr txBox="true"/>
            <p:nvPr/>
          </p:nvSpPr>
          <p:spPr>
            <a:xfrm rot="0">
              <a:off x="1490851" y="-38100"/>
              <a:ext cx="6841857" cy="1380913"/>
            </a:xfrm>
            <a:prstGeom prst="rect">
              <a:avLst/>
            </a:prstGeom>
          </p:spPr>
          <p:txBody>
            <a:bodyPr anchor="t" rtlCol="false" tIns="0" lIns="0" bIns="0" rIns="0">
              <a:spAutoFit/>
            </a:bodyPr>
            <a:lstStyle/>
            <a:p>
              <a:pPr>
                <a:lnSpc>
                  <a:spcPts val="4160"/>
                </a:lnSpc>
              </a:pPr>
              <a:r>
                <a:rPr lang="en-US" sz="3200">
                  <a:solidFill>
                    <a:srgbClr val="292929"/>
                  </a:solidFill>
                  <a:latin typeface="Caladea Bold"/>
                </a:rPr>
                <a:t>Natural Science Edition 1 by D.B. Stanley (Book)</a:t>
              </a:r>
            </a:p>
          </p:txBody>
        </p:sp>
      </p:grpSp>
      <p:grpSp>
        <p:nvGrpSpPr>
          <p:cNvPr name="Group 5" id="5"/>
          <p:cNvGrpSpPr/>
          <p:nvPr/>
        </p:nvGrpSpPr>
        <p:grpSpPr>
          <a:xfrm rot="0">
            <a:off x="10520040" y="2703354"/>
            <a:ext cx="6247622" cy="1007110"/>
            <a:chOff x="0" y="0"/>
            <a:chExt cx="8330163" cy="1342813"/>
          </a:xfrm>
        </p:grpSpPr>
        <p:sp>
          <p:nvSpPr>
            <p:cNvPr name="TextBox 6" id="6"/>
            <p:cNvSpPr txBox="true"/>
            <p:nvPr/>
          </p:nvSpPr>
          <p:spPr>
            <a:xfrm rot="0">
              <a:off x="0" y="108523"/>
              <a:ext cx="662337" cy="565573"/>
            </a:xfrm>
            <a:prstGeom prst="rect">
              <a:avLst/>
            </a:prstGeom>
          </p:spPr>
          <p:txBody>
            <a:bodyPr anchor="t" rtlCol="false" tIns="0" lIns="0" bIns="0" rIns="0">
              <a:spAutoFit/>
            </a:bodyPr>
            <a:lstStyle/>
            <a:p>
              <a:pPr algn="ctr" marL="0" indent="0" lvl="0">
                <a:lnSpc>
                  <a:spcPts val="3380"/>
                </a:lnSpc>
                <a:spcBef>
                  <a:spcPct val="0"/>
                </a:spcBef>
              </a:pPr>
              <a:r>
                <a:rPr lang="en-US" sz="2600">
                  <a:solidFill>
                    <a:srgbClr val="292929"/>
                  </a:solidFill>
                  <a:latin typeface="Public Sans"/>
                </a:rPr>
                <a:t>02</a:t>
              </a:r>
            </a:p>
          </p:txBody>
        </p:sp>
        <p:sp>
          <p:nvSpPr>
            <p:cNvPr name="TextBox 7" id="7"/>
            <p:cNvSpPr txBox="true"/>
            <p:nvPr/>
          </p:nvSpPr>
          <p:spPr>
            <a:xfrm rot="0">
              <a:off x="1488306" y="-38100"/>
              <a:ext cx="6841857" cy="1380913"/>
            </a:xfrm>
            <a:prstGeom prst="rect">
              <a:avLst/>
            </a:prstGeom>
          </p:spPr>
          <p:txBody>
            <a:bodyPr anchor="t" rtlCol="false" tIns="0" lIns="0" bIns="0" rIns="0">
              <a:spAutoFit/>
            </a:bodyPr>
            <a:lstStyle/>
            <a:p>
              <a:pPr>
                <a:lnSpc>
                  <a:spcPts val="4160"/>
                </a:lnSpc>
              </a:pPr>
              <a:r>
                <a:rPr lang="en-US" sz="3200">
                  <a:solidFill>
                    <a:srgbClr val="292929"/>
                  </a:solidFill>
                  <a:latin typeface="Caladea Bold"/>
                </a:rPr>
                <a:t>The Circle of Life by Sari Purdue (Article)</a:t>
              </a:r>
            </a:p>
          </p:txBody>
        </p:sp>
      </p:grpSp>
      <p:grpSp>
        <p:nvGrpSpPr>
          <p:cNvPr name="Group 8" id="8"/>
          <p:cNvGrpSpPr/>
          <p:nvPr/>
        </p:nvGrpSpPr>
        <p:grpSpPr>
          <a:xfrm rot="0">
            <a:off x="10519086" y="4378008"/>
            <a:ext cx="6249531" cy="1007110"/>
            <a:chOff x="0" y="0"/>
            <a:chExt cx="8332708" cy="1342813"/>
          </a:xfrm>
        </p:grpSpPr>
        <p:sp>
          <p:nvSpPr>
            <p:cNvPr name="TextBox 9" id="9"/>
            <p:cNvSpPr txBox="true"/>
            <p:nvPr/>
          </p:nvSpPr>
          <p:spPr>
            <a:xfrm rot="0">
              <a:off x="0" y="108523"/>
              <a:ext cx="662337" cy="565573"/>
            </a:xfrm>
            <a:prstGeom prst="rect">
              <a:avLst/>
            </a:prstGeom>
          </p:spPr>
          <p:txBody>
            <a:bodyPr anchor="t" rtlCol="false" tIns="0" lIns="0" bIns="0" rIns="0">
              <a:spAutoFit/>
            </a:bodyPr>
            <a:lstStyle/>
            <a:p>
              <a:pPr algn="ctr" marL="0" indent="0" lvl="0">
                <a:lnSpc>
                  <a:spcPts val="3380"/>
                </a:lnSpc>
                <a:spcBef>
                  <a:spcPct val="0"/>
                </a:spcBef>
              </a:pPr>
              <a:r>
                <a:rPr lang="en-US" sz="2600">
                  <a:solidFill>
                    <a:srgbClr val="292929"/>
                  </a:solidFill>
                  <a:latin typeface="Public Sans"/>
                </a:rPr>
                <a:t>03</a:t>
              </a:r>
            </a:p>
          </p:txBody>
        </p:sp>
        <p:sp>
          <p:nvSpPr>
            <p:cNvPr name="TextBox 10" id="10"/>
            <p:cNvSpPr txBox="true"/>
            <p:nvPr/>
          </p:nvSpPr>
          <p:spPr>
            <a:xfrm rot="0">
              <a:off x="1490851" y="-38100"/>
              <a:ext cx="6841857" cy="1380913"/>
            </a:xfrm>
            <a:prstGeom prst="rect">
              <a:avLst/>
            </a:prstGeom>
          </p:spPr>
          <p:txBody>
            <a:bodyPr anchor="t" rtlCol="false" tIns="0" lIns="0" bIns="0" rIns="0">
              <a:spAutoFit/>
            </a:bodyPr>
            <a:lstStyle/>
            <a:p>
              <a:pPr>
                <a:lnSpc>
                  <a:spcPts val="4160"/>
                </a:lnSpc>
              </a:pPr>
              <a:r>
                <a:rPr lang="en-US" sz="3200">
                  <a:solidFill>
                    <a:srgbClr val="292929"/>
                  </a:solidFill>
                  <a:latin typeface="Caladea Bold"/>
                </a:rPr>
                <a:t>Our Great Ancestors by Elliot Sterling (Article)</a:t>
              </a:r>
            </a:p>
          </p:txBody>
        </p:sp>
      </p:grpSp>
      <p:grpSp>
        <p:nvGrpSpPr>
          <p:cNvPr name="Group 11" id="11"/>
          <p:cNvGrpSpPr/>
          <p:nvPr/>
        </p:nvGrpSpPr>
        <p:grpSpPr>
          <a:xfrm rot="0">
            <a:off x="10520040" y="6052661"/>
            <a:ext cx="6247622" cy="1007110"/>
            <a:chOff x="0" y="0"/>
            <a:chExt cx="8330163" cy="1342813"/>
          </a:xfrm>
        </p:grpSpPr>
        <p:sp>
          <p:nvSpPr>
            <p:cNvPr name="TextBox 12" id="12"/>
            <p:cNvSpPr txBox="true"/>
            <p:nvPr/>
          </p:nvSpPr>
          <p:spPr>
            <a:xfrm rot="0">
              <a:off x="0" y="108523"/>
              <a:ext cx="662337" cy="565573"/>
            </a:xfrm>
            <a:prstGeom prst="rect">
              <a:avLst/>
            </a:prstGeom>
          </p:spPr>
          <p:txBody>
            <a:bodyPr anchor="t" rtlCol="false" tIns="0" lIns="0" bIns="0" rIns="0">
              <a:spAutoFit/>
            </a:bodyPr>
            <a:lstStyle/>
            <a:p>
              <a:pPr algn="ctr" marL="0" indent="0" lvl="0">
                <a:lnSpc>
                  <a:spcPts val="3380"/>
                </a:lnSpc>
                <a:spcBef>
                  <a:spcPct val="0"/>
                </a:spcBef>
              </a:pPr>
              <a:r>
                <a:rPr lang="en-US" sz="2600">
                  <a:solidFill>
                    <a:srgbClr val="292929"/>
                  </a:solidFill>
                  <a:latin typeface="Public Sans"/>
                </a:rPr>
                <a:t>04</a:t>
              </a:r>
            </a:p>
          </p:txBody>
        </p:sp>
        <p:sp>
          <p:nvSpPr>
            <p:cNvPr name="TextBox 13" id="13"/>
            <p:cNvSpPr txBox="true"/>
            <p:nvPr/>
          </p:nvSpPr>
          <p:spPr>
            <a:xfrm rot="0">
              <a:off x="1488306" y="-38100"/>
              <a:ext cx="6841857" cy="1380913"/>
            </a:xfrm>
            <a:prstGeom prst="rect">
              <a:avLst/>
            </a:prstGeom>
          </p:spPr>
          <p:txBody>
            <a:bodyPr anchor="t" rtlCol="false" tIns="0" lIns="0" bIns="0" rIns="0">
              <a:spAutoFit/>
            </a:bodyPr>
            <a:lstStyle/>
            <a:p>
              <a:pPr>
                <a:lnSpc>
                  <a:spcPts val="4160"/>
                </a:lnSpc>
              </a:pPr>
              <a:r>
                <a:rPr lang="en-US" sz="3200">
                  <a:solidFill>
                    <a:srgbClr val="292929"/>
                  </a:solidFill>
                  <a:latin typeface="Caladea Bold"/>
                </a:rPr>
                <a:t>Our World by Beal and Harlow Productions (Video)</a:t>
              </a:r>
            </a:p>
          </p:txBody>
        </p:sp>
      </p:grpSp>
      <p:grpSp>
        <p:nvGrpSpPr>
          <p:cNvPr name="Group 14" id="14"/>
          <p:cNvGrpSpPr/>
          <p:nvPr/>
        </p:nvGrpSpPr>
        <p:grpSpPr>
          <a:xfrm rot="0">
            <a:off x="10520040" y="7727315"/>
            <a:ext cx="6247622" cy="1530985"/>
            <a:chOff x="0" y="0"/>
            <a:chExt cx="8330163" cy="2041313"/>
          </a:xfrm>
        </p:grpSpPr>
        <p:sp>
          <p:nvSpPr>
            <p:cNvPr name="TextBox 15" id="15"/>
            <p:cNvSpPr txBox="true"/>
            <p:nvPr/>
          </p:nvSpPr>
          <p:spPr>
            <a:xfrm rot="0">
              <a:off x="0" y="108523"/>
              <a:ext cx="662337" cy="565573"/>
            </a:xfrm>
            <a:prstGeom prst="rect">
              <a:avLst/>
            </a:prstGeom>
          </p:spPr>
          <p:txBody>
            <a:bodyPr anchor="t" rtlCol="false" tIns="0" lIns="0" bIns="0" rIns="0">
              <a:spAutoFit/>
            </a:bodyPr>
            <a:lstStyle/>
            <a:p>
              <a:pPr algn="ctr" marL="0" indent="0" lvl="0">
                <a:lnSpc>
                  <a:spcPts val="3380"/>
                </a:lnSpc>
                <a:spcBef>
                  <a:spcPct val="0"/>
                </a:spcBef>
              </a:pPr>
              <a:r>
                <a:rPr lang="en-US" sz="2600">
                  <a:solidFill>
                    <a:srgbClr val="292929"/>
                  </a:solidFill>
                  <a:latin typeface="Public Sans"/>
                </a:rPr>
                <a:t>05</a:t>
              </a:r>
            </a:p>
          </p:txBody>
        </p:sp>
        <p:sp>
          <p:nvSpPr>
            <p:cNvPr name="TextBox 16" id="16"/>
            <p:cNvSpPr txBox="true"/>
            <p:nvPr/>
          </p:nvSpPr>
          <p:spPr>
            <a:xfrm rot="0">
              <a:off x="1488306" y="-38100"/>
              <a:ext cx="6841857" cy="2079413"/>
            </a:xfrm>
            <a:prstGeom prst="rect">
              <a:avLst/>
            </a:prstGeom>
          </p:spPr>
          <p:txBody>
            <a:bodyPr anchor="t" rtlCol="false" tIns="0" lIns="0" bIns="0" rIns="0">
              <a:spAutoFit/>
            </a:bodyPr>
            <a:lstStyle/>
            <a:p>
              <a:pPr>
                <a:lnSpc>
                  <a:spcPts val="4160"/>
                </a:lnSpc>
              </a:pPr>
              <a:r>
                <a:rPr lang="en-US" sz="3200">
                  <a:solidFill>
                    <a:srgbClr val="292929"/>
                  </a:solidFill>
                  <a:latin typeface="Caladea Bold"/>
                </a:rPr>
                <a:t>The Great Evolution by </a:t>
              </a:r>
            </a:p>
            <a:p>
              <a:pPr>
                <a:lnSpc>
                  <a:spcPts val="4160"/>
                </a:lnSpc>
              </a:pPr>
              <a:r>
                <a:rPr lang="en-US" sz="3200">
                  <a:solidFill>
                    <a:srgbClr val="292929"/>
                  </a:solidFill>
                  <a:latin typeface="Caladea Bold"/>
                </a:rPr>
                <a:t>Keel and Briar Group (Research Paper)</a:t>
              </a:r>
            </a:p>
          </p:txBody>
        </p:sp>
      </p:grpSp>
      <p:grpSp>
        <p:nvGrpSpPr>
          <p:cNvPr name="Group 17" id="17"/>
          <p:cNvGrpSpPr>
            <a:grpSpLocks noChangeAspect="true"/>
          </p:cNvGrpSpPr>
          <p:nvPr/>
        </p:nvGrpSpPr>
        <p:grpSpPr>
          <a:xfrm rot="0">
            <a:off x="-2574785" y="-1118441"/>
            <a:ext cx="12523882" cy="12523882"/>
            <a:chOff x="0" y="0"/>
            <a:chExt cx="6350000" cy="6350000"/>
          </a:xfrm>
        </p:grpSpPr>
        <p:sp>
          <p:nvSpPr>
            <p:cNvPr name="Freeform 18" id="18"/>
            <p:cNvSpPr/>
            <p:nvPr/>
          </p:nvSpPr>
          <p:spPr>
            <a:xfrm>
              <a:off x="42799" y="51181"/>
              <a:ext cx="6264402" cy="6170295"/>
            </a:xfrm>
            <a:custGeom>
              <a:avLst/>
              <a:gdLst/>
              <a:ahLst/>
              <a:cxnLst/>
              <a:rect r="r" b="b" t="t" l="l"/>
              <a:pathLst>
                <a:path h="6170295" w="6264402">
                  <a:moveTo>
                    <a:pt x="6264402" y="3085084"/>
                  </a:moveTo>
                  <a:lnTo>
                    <a:pt x="4841240" y="3387344"/>
                  </a:lnTo>
                  <a:lnTo>
                    <a:pt x="6076061" y="4156710"/>
                  </a:lnTo>
                  <a:lnTo>
                    <a:pt x="4635627" y="3952367"/>
                  </a:lnTo>
                  <a:lnTo>
                    <a:pt x="5531485" y="5098796"/>
                  </a:lnTo>
                  <a:lnTo>
                    <a:pt x="4247261" y="4414647"/>
                  </a:lnTo>
                  <a:lnTo>
                    <a:pt x="4699000" y="5797677"/>
                  </a:lnTo>
                  <a:lnTo>
                    <a:pt x="3725799" y="4716272"/>
                  </a:lnTo>
                  <a:lnTo>
                    <a:pt x="3675380" y="6170168"/>
                  </a:lnTo>
                  <a:lnTo>
                    <a:pt x="3132201" y="4820285"/>
                  </a:lnTo>
                  <a:lnTo>
                    <a:pt x="2589022" y="6170295"/>
                  </a:lnTo>
                  <a:lnTo>
                    <a:pt x="2538603" y="4716399"/>
                  </a:lnTo>
                  <a:lnTo>
                    <a:pt x="1565402" y="5797804"/>
                  </a:lnTo>
                  <a:lnTo>
                    <a:pt x="2017141" y="4414647"/>
                  </a:lnTo>
                  <a:lnTo>
                    <a:pt x="732917" y="5098669"/>
                  </a:lnTo>
                  <a:lnTo>
                    <a:pt x="1628775" y="3952240"/>
                  </a:lnTo>
                  <a:lnTo>
                    <a:pt x="188341" y="4156583"/>
                  </a:lnTo>
                  <a:lnTo>
                    <a:pt x="1423162" y="3387217"/>
                  </a:lnTo>
                  <a:lnTo>
                    <a:pt x="0" y="3085084"/>
                  </a:lnTo>
                  <a:lnTo>
                    <a:pt x="1423162" y="2782824"/>
                  </a:lnTo>
                  <a:lnTo>
                    <a:pt x="188341" y="2013585"/>
                  </a:lnTo>
                  <a:lnTo>
                    <a:pt x="1628775" y="2217928"/>
                  </a:lnTo>
                  <a:lnTo>
                    <a:pt x="733044" y="1071499"/>
                  </a:lnTo>
                  <a:lnTo>
                    <a:pt x="2017141" y="1755648"/>
                  </a:lnTo>
                  <a:lnTo>
                    <a:pt x="1565402" y="372491"/>
                  </a:lnTo>
                  <a:lnTo>
                    <a:pt x="2538603" y="1453896"/>
                  </a:lnTo>
                  <a:lnTo>
                    <a:pt x="2589022" y="0"/>
                  </a:lnTo>
                  <a:lnTo>
                    <a:pt x="3132201" y="1349883"/>
                  </a:lnTo>
                  <a:lnTo>
                    <a:pt x="3675380" y="0"/>
                  </a:lnTo>
                  <a:lnTo>
                    <a:pt x="3725799" y="1453896"/>
                  </a:lnTo>
                  <a:lnTo>
                    <a:pt x="4699000" y="372491"/>
                  </a:lnTo>
                  <a:lnTo>
                    <a:pt x="4247261" y="1755521"/>
                  </a:lnTo>
                  <a:lnTo>
                    <a:pt x="5531485" y="1071499"/>
                  </a:lnTo>
                  <a:lnTo>
                    <a:pt x="4635627" y="2217928"/>
                  </a:lnTo>
                  <a:lnTo>
                    <a:pt x="6076061" y="2013585"/>
                  </a:lnTo>
                  <a:lnTo>
                    <a:pt x="4841240" y="2782951"/>
                  </a:lnTo>
                  <a:lnTo>
                    <a:pt x="6264402" y="3085084"/>
                  </a:lnTo>
                  <a:close/>
                </a:path>
              </a:pathLst>
            </a:custGeom>
            <a:solidFill>
              <a:srgbClr val="8454D1"/>
            </a:solidFill>
          </p:spPr>
        </p:sp>
      </p:grpSp>
      <p:sp>
        <p:nvSpPr>
          <p:cNvPr name="TextBox 19" id="19"/>
          <p:cNvSpPr txBox="true"/>
          <p:nvPr/>
        </p:nvSpPr>
        <p:spPr>
          <a:xfrm rot="0">
            <a:off x="519750" y="4481513"/>
            <a:ext cx="6334812" cy="1314450"/>
          </a:xfrm>
          <a:prstGeom prst="rect">
            <a:avLst/>
          </a:prstGeom>
        </p:spPr>
        <p:txBody>
          <a:bodyPr anchor="t" rtlCol="false" tIns="0" lIns="0" bIns="0" rIns="0">
            <a:spAutoFit/>
          </a:bodyPr>
          <a:lstStyle/>
          <a:p>
            <a:pPr algn="ctr">
              <a:lnSpc>
                <a:spcPts val="10319"/>
              </a:lnSpc>
            </a:pPr>
            <a:r>
              <a:rPr lang="en-US" sz="8599">
                <a:solidFill>
                  <a:srgbClr val="F6F6F6"/>
                </a:solidFill>
                <a:latin typeface="Caladea Bold"/>
              </a:rPr>
              <a:t>References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363" t="0" r="0" b="20021"/>
          <a:stretch>
            <a:fillRect/>
          </a:stretch>
        </p:blipFill>
        <p:spPr>
          <a:xfrm flipH="false" flipV="false" rot="0">
            <a:off x="-807892" y="-699118"/>
            <a:ext cx="9951892" cy="11254833"/>
          </a:xfrm>
          <a:prstGeom prst="rect">
            <a:avLst/>
          </a:prstGeom>
        </p:spPr>
      </p:pic>
      <p:sp>
        <p:nvSpPr>
          <p:cNvPr name="TextBox 3" id="3"/>
          <p:cNvSpPr txBox="true"/>
          <p:nvPr/>
        </p:nvSpPr>
        <p:spPr>
          <a:xfrm rot="0">
            <a:off x="1028700" y="1610474"/>
            <a:ext cx="6311504" cy="3924300"/>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Student Resource Page</a:t>
            </a:r>
          </a:p>
        </p:txBody>
      </p:sp>
      <p:sp>
        <p:nvSpPr>
          <p:cNvPr name="TextBox 4" id="4"/>
          <p:cNvSpPr txBox="true"/>
          <p:nvPr/>
        </p:nvSpPr>
        <p:spPr>
          <a:xfrm rot="0">
            <a:off x="1028700" y="8395970"/>
            <a:ext cx="5243646" cy="862330"/>
          </a:xfrm>
          <a:prstGeom prst="rect">
            <a:avLst/>
          </a:prstGeom>
        </p:spPr>
        <p:txBody>
          <a:bodyPr anchor="t" rtlCol="false" tIns="0" lIns="0" bIns="0" rIns="0">
            <a:spAutoFit/>
          </a:bodyPr>
          <a:lstStyle/>
          <a:p>
            <a:pPr>
              <a:lnSpc>
                <a:spcPts val="3380"/>
              </a:lnSpc>
            </a:pPr>
            <a:r>
              <a:rPr lang="en-US" sz="2600">
                <a:solidFill>
                  <a:srgbClr val="292929"/>
                </a:solidFill>
                <a:latin typeface="Public Sans"/>
              </a:rPr>
              <a:t>Use these icons and illustrations in your </a:t>
            </a:r>
            <a:r>
              <a:rPr lang="en-US" sz="2600">
                <a:solidFill>
                  <a:srgbClr val="292929"/>
                </a:solidFill>
                <a:latin typeface="Public Sans"/>
              </a:rPr>
              <a:t>presentation</a:t>
            </a:r>
          </a:p>
        </p:txBody>
      </p:sp>
      <p:grpSp>
        <p:nvGrpSpPr>
          <p:cNvPr name="Group 5" id="5"/>
          <p:cNvGrpSpPr>
            <a:grpSpLocks noChangeAspect="true"/>
          </p:cNvGrpSpPr>
          <p:nvPr/>
        </p:nvGrpSpPr>
        <p:grpSpPr>
          <a:xfrm rot="0">
            <a:off x="15556033" y="6751587"/>
            <a:ext cx="1703267" cy="1703267"/>
            <a:chOff x="0" y="0"/>
            <a:chExt cx="6350000" cy="6350000"/>
          </a:xfrm>
        </p:grpSpPr>
        <p:sp>
          <p:nvSpPr>
            <p:cNvPr name="Freeform 6" id="6"/>
            <p:cNvSpPr/>
            <p:nvPr/>
          </p:nvSpPr>
          <p:spPr>
            <a:xfrm>
              <a:off x="17018" y="57658"/>
              <a:ext cx="6315964" cy="6213476"/>
            </a:xfrm>
            <a:custGeom>
              <a:avLst/>
              <a:gdLst/>
              <a:ahLst/>
              <a:cxnLst/>
              <a:rect r="r" b="b" t="t" l="l"/>
              <a:pathLst>
                <a:path h="6213476" w="6315964">
                  <a:moveTo>
                    <a:pt x="4090035" y="6213348"/>
                  </a:moveTo>
                  <a:lnTo>
                    <a:pt x="3779266" y="5949442"/>
                  </a:lnTo>
                  <a:lnTo>
                    <a:pt x="3468370" y="6213348"/>
                  </a:lnTo>
                  <a:lnTo>
                    <a:pt x="3162935" y="5954014"/>
                  </a:lnTo>
                  <a:lnTo>
                    <a:pt x="2857373" y="6213348"/>
                  </a:lnTo>
                  <a:lnTo>
                    <a:pt x="2546604" y="5949442"/>
                  </a:lnTo>
                  <a:lnTo>
                    <a:pt x="2235708" y="6213348"/>
                  </a:lnTo>
                  <a:lnTo>
                    <a:pt x="1924939" y="5949442"/>
                  </a:lnTo>
                  <a:lnTo>
                    <a:pt x="1614043" y="6213348"/>
                  </a:lnTo>
                  <a:lnTo>
                    <a:pt x="1303147" y="5949442"/>
                  </a:lnTo>
                  <a:lnTo>
                    <a:pt x="992251" y="6213348"/>
                  </a:lnTo>
                  <a:lnTo>
                    <a:pt x="681482" y="5949442"/>
                  </a:lnTo>
                  <a:lnTo>
                    <a:pt x="370586" y="6213348"/>
                  </a:lnTo>
                  <a:lnTo>
                    <a:pt x="4699" y="5902833"/>
                  </a:lnTo>
                  <a:lnTo>
                    <a:pt x="267208" y="5593715"/>
                  </a:lnTo>
                  <a:lnTo>
                    <a:pt x="3302" y="5282819"/>
                  </a:lnTo>
                  <a:lnTo>
                    <a:pt x="267208" y="4972050"/>
                  </a:lnTo>
                  <a:lnTo>
                    <a:pt x="3302" y="4661154"/>
                  </a:lnTo>
                  <a:lnTo>
                    <a:pt x="267208" y="4350258"/>
                  </a:lnTo>
                  <a:lnTo>
                    <a:pt x="3302" y="4039362"/>
                  </a:lnTo>
                  <a:lnTo>
                    <a:pt x="267208" y="3728593"/>
                  </a:lnTo>
                  <a:lnTo>
                    <a:pt x="3302" y="3417697"/>
                  </a:lnTo>
                  <a:lnTo>
                    <a:pt x="267208" y="3106801"/>
                  </a:lnTo>
                  <a:lnTo>
                    <a:pt x="127" y="2792730"/>
                  </a:lnTo>
                  <a:lnTo>
                    <a:pt x="21209" y="2774696"/>
                  </a:lnTo>
                  <a:lnTo>
                    <a:pt x="267081" y="2485136"/>
                  </a:lnTo>
                  <a:lnTo>
                    <a:pt x="3175" y="2174240"/>
                  </a:lnTo>
                  <a:lnTo>
                    <a:pt x="267081" y="1863471"/>
                  </a:lnTo>
                  <a:lnTo>
                    <a:pt x="3175" y="1552702"/>
                  </a:lnTo>
                  <a:lnTo>
                    <a:pt x="267081" y="1241933"/>
                  </a:lnTo>
                  <a:lnTo>
                    <a:pt x="3175" y="931037"/>
                  </a:lnTo>
                  <a:lnTo>
                    <a:pt x="267081" y="620141"/>
                  </a:lnTo>
                  <a:lnTo>
                    <a:pt x="0" y="306197"/>
                  </a:lnTo>
                  <a:lnTo>
                    <a:pt x="360807" y="0"/>
                  </a:lnTo>
                  <a:lnTo>
                    <a:pt x="671703" y="263906"/>
                  </a:lnTo>
                  <a:lnTo>
                    <a:pt x="982599" y="0"/>
                  </a:lnTo>
                  <a:lnTo>
                    <a:pt x="1293368" y="263906"/>
                  </a:lnTo>
                  <a:lnTo>
                    <a:pt x="1604264" y="0"/>
                  </a:lnTo>
                  <a:lnTo>
                    <a:pt x="1915160" y="263906"/>
                  </a:lnTo>
                  <a:lnTo>
                    <a:pt x="2226056" y="0"/>
                  </a:lnTo>
                  <a:lnTo>
                    <a:pt x="2536825" y="263906"/>
                  </a:lnTo>
                  <a:lnTo>
                    <a:pt x="2847721" y="0"/>
                  </a:lnTo>
                  <a:lnTo>
                    <a:pt x="3153156" y="259334"/>
                  </a:lnTo>
                  <a:lnTo>
                    <a:pt x="3458718" y="0"/>
                  </a:lnTo>
                  <a:lnTo>
                    <a:pt x="3769614" y="263906"/>
                  </a:lnTo>
                  <a:lnTo>
                    <a:pt x="4080510" y="0"/>
                  </a:lnTo>
                  <a:lnTo>
                    <a:pt x="4391279" y="263906"/>
                  </a:lnTo>
                  <a:lnTo>
                    <a:pt x="4702175" y="0"/>
                  </a:lnTo>
                  <a:lnTo>
                    <a:pt x="5013071" y="263906"/>
                  </a:lnTo>
                  <a:lnTo>
                    <a:pt x="5323968" y="0"/>
                  </a:lnTo>
                  <a:lnTo>
                    <a:pt x="5634737" y="263906"/>
                  </a:lnTo>
                  <a:lnTo>
                    <a:pt x="5945633" y="0"/>
                  </a:lnTo>
                  <a:lnTo>
                    <a:pt x="6311520" y="310515"/>
                  </a:lnTo>
                  <a:lnTo>
                    <a:pt x="6049011" y="619633"/>
                  </a:lnTo>
                  <a:lnTo>
                    <a:pt x="6312917" y="930529"/>
                  </a:lnTo>
                  <a:lnTo>
                    <a:pt x="6049011" y="1241298"/>
                  </a:lnTo>
                  <a:lnTo>
                    <a:pt x="6312917" y="1552194"/>
                  </a:lnTo>
                  <a:lnTo>
                    <a:pt x="6049011" y="1863090"/>
                  </a:lnTo>
                  <a:lnTo>
                    <a:pt x="6312917" y="2173986"/>
                  </a:lnTo>
                  <a:lnTo>
                    <a:pt x="6049011" y="2484755"/>
                  </a:lnTo>
                  <a:lnTo>
                    <a:pt x="6312917" y="2795651"/>
                  </a:lnTo>
                  <a:lnTo>
                    <a:pt x="6291073" y="2821432"/>
                  </a:lnTo>
                  <a:lnTo>
                    <a:pt x="6049011" y="3106547"/>
                  </a:lnTo>
                  <a:lnTo>
                    <a:pt x="6315457" y="3419856"/>
                  </a:lnTo>
                  <a:lnTo>
                    <a:pt x="6295010" y="3438398"/>
                  </a:lnTo>
                  <a:lnTo>
                    <a:pt x="6049011" y="3728212"/>
                  </a:lnTo>
                  <a:lnTo>
                    <a:pt x="6312917" y="4039108"/>
                  </a:lnTo>
                  <a:lnTo>
                    <a:pt x="6049011" y="4350004"/>
                  </a:lnTo>
                  <a:lnTo>
                    <a:pt x="6312917" y="4660900"/>
                  </a:lnTo>
                  <a:lnTo>
                    <a:pt x="6048883" y="4971542"/>
                  </a:lnTo>
                  <a:lnTo>
                    <a:pt x="6312789" y="5282438"/>
                  </a:lnTo>
                  <a:lnTo>
                    <a:pt x="6048883" y="5593334"/>
                  </a:lnTo>
                  <a:lnTo>
                    <a:pt x="6315964" y="5907278"/>
                  </a:lnTo>
                  <a:lnTo>
                    <a:pt x="5955157" y="6213475"/>
                  </a:lnTo>
                  <a:lnTo>
                    <a:pt x="5644261" y="5949570"/>
                  </a:lnTo>
                  <a:lnTo>
                    <a:pt x="5333365" y="6213475"/>
                  </a:lnTo>
                  <a:lnTo>
                    <a:pt x="5022596" y="5949570"/>
                  </a:lnTo>
                  <a:lnTo>
                    <a:pt x="4711700" y="6213475"/>
                  </a:lnTo>
                  <a:lnTo>
                    <a:pt x="4400803" y="5949570"/>
                  </a:lnTo>
                  <a:lnTo>
                    <a:pt x="4090035" y="6213348"/>
                  </a:lnTo>
                  <a:close/>
                </a:path>
              </a:pathLst>
            </a:custGeom>
            <a:solidFill>
              <a:srgbClr val="8454D1"/>
            </a:solidFill>
          </p:spPr>
        </p:sp>
      </p:grpSp>
      <p:grpSp>
        <p:nvGrpSpPr>
          <p:cNvPr name="Group 7" id="7"/>
          <p:cNvGrpSpPr/>
          <p:nvPr/>
        </p:nvGrpSpPr>
        <p:grpSpPr>
          <a:xfrm rot="0">
            <a:off x="10009491" y="8823900"/>
            <a:ext cx="7249809" cy="868800"/>
            <a:chOff x="0" y="0"/>
            <a:chExt cx="3391255" cy="406400"/>
          </a:xfrm>
        </p:grpSpPr>
        <p:sp>
          <p:nvSpPr>
            <p:cNvPr name="Freeform 8" id="8"/>
            <p:cNvSpPr/>
            <p:nvPr/>
          </p:nvSpPr>
          <p:spPr>
            <a:xfrm>
              <a:off x="17780" y="22860"/>
              <a:ext cx="3365856" cy="360680"/>
            </a:xfrm>
            <a:custGeom>
              <a:avLst/>
              <a:gdLst/>
              <a:ahLst/>
              <a:cxnLst/>
              <a:rect r="r" b="b" t="t" l="l"/>
              <a:pathLst>
                <a:path h="360680" w="3365856">
                  <a:moveTo>
                    <a:pt x="3365856" y="180340"/>
                  </a:moveTo>
                  <a:cubicBezTo>
                    <a:pt x="3365856" y="81280"/>
                    <a:pt x="3285845" y="0"/>
                    <a:pt x="3185516" y="0"/>
                  </a:cubicBezTo>
                  <a:lnTo>
                    <a:pt x="172720" y="0"/>
                  </a:lnTo>
                  <a:lnTo>
                    <a:pt x="172720" y="1270"/>
                  </a:lnTo>
                  <a:cubicBezTo>
                    <a:pt x="76200" y="5080"/>
                    <a:pt x="0" y="83820"/>
                    <a:pt x="0" y="180340"/>
                  </a:cubicBezTo>
                  <a:cubicBezTo>
                    <a:pt x="0" y="276860"/>
                    <a:pt x="77470" y="355600"/>
                    <a:pt x="172720" y="359410"/>
                  </a:cubicBezTo>
                  <a:lnTo>
                    <a:pt x="172720" y="360680"/>
                  </a:lnTo>
                  <a:lnTo>
                    <a:pt x="3185515" y="360680"/>
                  </a:lnTo>
                  <a:cubicBezTo>
                    <a:pt x="3284575" y="360680"/>
                    <a:pt x="3365855" y="279400"/>
                    <a:pt x="3365855" y="180340"/>
                  </a:cubicBezTo>
                  <a:close/>
                </a:path>
              </a:pathLst>
            </a:custGeom>
            <a:solidFill>
              <a:srgbClr val="FDC74F"/>
            </a:solidFill>
          </p:spPr>
        </p:sp>
      </p:grpSp>
      <p:grpSp>
        <p:nvGrpSpPr>
          <p:cNvPr name="Group 9" id="9"/>
          <p:cNvGrpSpPr>
            <a:grpSpLocks noChangeAspect="true"/>
          </p:cNvGrpSpPr>
          <p:nvPr/>
        </p:nvGrpSpPr>
        <p:grpSpPr>
          <a:xfrm rot="0">
            <a:off x="15442048" y="1236625"/>
            <a:ext cx="2022140" cy="2022140"/>
            <a:chOff x="0" y="0"/>
            <a:chExt cx="6350000" cy="6350000"/>
          </a:xfrm>
        </p:grpSpPr>
        <p:sp>
          <p:nvSpPr>
            <p:cNvPr name="Freeform 10" id="10"/>
            <p:cNvSpPr/>
            <p:nvPr/>
          </p:nvSpPr>
          <p:spPr>
            <a:xfrm>
              <a:off x="42799" y="51181"/>
              <a:ext cx="6264402" cy="6170295"/>
            </a:xfrm>
            <a:custGeom>
              <a:avLst/>
              <a:gdLst/>
              <a:ahLst/>
              <a:cxnLst/>
              <a:rect r="r" b="b" t="t" l="l"/>
              <a:pathLst>
                <a:path h="6170295" w="6264402">
                  <a:moveTo>
                    <a:pt x="6264402" y="3085084"/>
                  </a:moveTo>
                  <a:lnTo>
                    <a:pt x="4841240" y="3387344"/>
                  </a:lnTo>
                  <a:lnTo>
                    <a:pt x="6076061" y="4156710"/>
                  </a:lnTo>
                  <a:lnTo>
                    <a:pt x="4635627" y="3952367"/>
                  </a:lnTo>
                  <a:lnTo>
                    <a:pt x="5531485" y="5098796"/>
                  </a:lnTo>
                  <a:lnTo>
                    <a:pt x="4247261" y="4414647"/>
                  </a:lnTo>
                  <a:lnTo>
                    <a:pt x="4699000" y="5797677"/>
                  </a:lnTo>
                  <a:lnTo>
                    <a:pt x="3725799" y="4716272"/>
                  </a:lnTo>
                  <a:lnTo>
                    <a:pt x="3675380" y="6170168"/>
                  </a:lnTo>
                  <a:lnTo>
                    <a:pt x="3132201" y="4820285"/>
                  </a:lnTo>
                  <a:lnTo>
                    <a:pt x="2589022" y="6170295"/>
                  </a:lnTo>
                  <a:lnTo>
                    <a:pt x="2538603" y="4716399"/>
                  </a:lnTo>
                  <a:lnTo>
                    <a:pt x="1565402" y="5797804"/>
                  </a:lnTo>
                  <a:lnTo>
                    <a:pt x="2017141" y="4414647"/>
                  </a:lnTo>
                  <a:lnTo>
                    <a:pt x="732917" y="5098669"/>
                  </a:lnTo>
                  <a:lnTo>
                    <a:pt x="1628775" y="3952240"/>
                  </a:lnTo>
                  <a:lnTo>
                    <a:pt x="188341" y="4156583"/>
                  </a:lnTo>
                  <a:lnTo>
                    <a:pt x="1423162" y="3387217"/>
                  </a:lnTo>
                  <a:lnTo>
                    <a:pt x="0" y="3085084"/>
                  </a:lnTo>
                  <a:lnTo>
                    <a:pt x="1423162" y="2782824"/>
                  </a:lnTo>
                  <a:lnTo>
                    <a:pt x="188341" y="2013585"/>
                  </a:lnTo>
                  <a:lnTo>
                    <a:pt x="1628775" y="2217928"/>
                  </a:lnTo>
                  <a:lnTo>
                    <a:pt x="733044" y="1071499"/>
                  </a:lnTo>
                  <a:lnTo>
                    <a:pt x="2017141" y="1755648"/>
                  </a:lnTo>
                  <a:lnTo>
                    <a:pt x="1565402" y="372491"/>
                  </a:lnTo>
                  <a:lnTo>
                    <a:pt x="2538603" y="1453896"/>
                  </a:lnTo>
                  <a:lnTo>
                    <a:pt x="2589022" y="0"/>
                  </a:lnTo>
                  <a:lnTo>
                    <a:pt x="3132201" y="1349883"/>
                  </a:lnTo>
                  <a:lnTo>
                    <a:pt x="3675380" y="0"/>
                  </a:lnTo>
                  <a:lnTo>
                    <a:pt x="3725799" y="1453896"/>
                  </a:lnTo>
                  <a:lnTo>
                    <a:pt x="4699000" y="372491"/>
                  </a:lnTo>
                  <a:lnTo>
                    <a:pt x="4247261" y="1755521"/>
                  </a:lnTo>
                  <a:lnTo>
                    <a:pt x="5531485" y="1071499"/>
                  </a:lnTo>
                  <a:lnTo>
                    <a:pt x="4635627" y="2217928"/>
                  </a:lnTo>
                  <a:lnTo>
                    <a:pt x="6076061" y="2013585"/>
                  </a:lnTo>
                  <a:lnTo>
                    <a:pt x="4841240" y="2782951"/>
                  </a:lnTo>
                  <a:lnTo>
                    <a:pt x="6264402" y="3085084"/>
                  </a:lnTo>
                  <a:close/>
                </a:path>
              </a:pathLst>
            </a:custGeom>
            <a:solidFill>
              <a:srgbClr val="FDC74F"/>
            </a:solidFill>
          </p:spPr>
        </p:sp>
      </p:gr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4680691" y="3577387"/>
            <a:ext cx="2701823" cy="2701823"/>
          </a:xfrm>
          <a:prstGeom prst="rect">
            <a:avLst/>
          </a:prstGeom>
        </p:spPr>
      </p:pic>
      <p:grpSp>
        <p:nvGrpSpPr>
          <p:cNvPr name="Group 12" id="12"/>
          <p:cNvGrpSpPr>
            <a:grpSpLocks noChangeAspect="true"/>
          </p:cNvGrpSpPr>
          <p:nvPr/>
        </p:nvGrpSpPr>
        <p:grpSpPr>
          <a:xfrm rot="0">
            <a:off x="9673198" y="1313480"/>
            <a:ext cx="2204549" cy="1868429"/>
            <a:chOff x="0" y="0"/>
            <a:chExt cx="283210" cy="240030"/>
          </a:xfrm>
        </p:grpSpPr>
        <p:sp>
          <p:nvSpPr>
            <p:cNvPr name="Freeform 13" id="13"/>
            <p:cNvSpPr/>
            <p:nvPr/>
          </p:nvSpPr>
          <p:spPr>
            <a:xfrm>
              <a:off x="-2540" y="0"/>
              <a:ext cx="288290" cy="241300"/>
            </a:xfrm>
            <a:custGeom>
              <a:avLst/>
              <a:gdLst/>
              <a:ahLst/>
              <a:cxnLst/>
              <a:rect r="r" b="b" t="t" l="l"/>
              <a:pathLst>
                <a:path h="241300" w="288290">
                  <a:moveTo>
                    <a:pt x="144780" y="0"/>
                  </a:moveTo>
                  <a:cubicBezTo>
                    <a:pt x="142240" y="0"/>
                    <a:pt x="139700" y="2540"/>
                    <a:pt x="139700" y="6350"/>
                  </a:cubicBezTo>
                  <a:cubicBezTo>
                    <a:pt x="139700" y="6350"/>
                    <a:pt x="142240" y="101600"/>
                    <a:pt x="144780" y="100330"/>
                  </a:cubicBezTo>
                  <a:cubicBezTo>
                    <a:pt x="146050" y="99060"/>
                    <a:pt x="149860" y="6350"/>
                    <a:pt x="149860" y="6350"/>
                  </a:cubicBezTo>
                  <a:cubicBezTo>
                    <a:pt x="149860" y="2540"/>
                    <a:pt x="147320" y="0"/>
                    <a:pt x="144780" y="0"/>
                  </a:cubicBezTo>
                  <a:close/>
                  <a:moveTo>
                    <a:pt x="151130" y="100330"/>
                  </a:moveTo>
                  <a:cubicBezTo>
                    <a:pt x="153670" y="99060"/>
                    <a:pt x="185420" y="10160"/>
                    <a:pt x="185420" y="10160"/>
                  </a:cubicBezTo>
                  <a:cubicBezTo>
                    <a:pt x="187960" y="2540"/>
                    <a:pt x="177800" y="1270"/>
                    <a:pt x="176530" y="7620"/>
                  </a:cubicBezTo>
                  <a:cubicBezTo>
                    <a:pt x="175260" y="8890"/>
                    <a:pt x="148590" y="101600"/>
                    <a:pt x="151130" y="100330"/>
                  </a:cubicBezTo>
                  <a:close/>
                  <a:moveTo>
                    <a:pt x="156210" y="102870"/>
                  </a:moveTo>
                  <a:cubicBezTo>
                    <a:pt x="158750" y="102870"/>
                    <a:pt x="217170" y="22860"/>
                    <a:pt x="217170" y="22860"/>
                  </a:cubicBezTo>
                  <a:cubicBezTo>
                    <a:pt x="222250" y="15240"/>
                    <a:pt x="213360" y="12700"/>
                    <a:pt x="209550" y="19050"/>
                  </a:cubicBezTo>
                  <a:cubicBezTo>
                    <a:pt x="208280" y="19050"/>
                    <a:pt x="154940" y="102870"/>
                    <a:pt x="156210" y="102870"/>
                  </a:cubicBezTo>
                  <a:close/>
                  <a:moveTo>
                    <a:pt x="161290" y="106680"/>
                  </a:moveTo>
                  <a:cubicBezTo>
                    <a:pt x="163830" y="106680"/>
                    <a:pt x="243840" y="43180"/>
                    <a:pt x="243840" y="43180"/>
                  </a:cubicBezTo>
                  <a:cubicBezTo>
                    <a:pt x="250190" y="36830"/>
                    <a:pt x="242570" y="33020"/>
                    <a:pt x="237490" y="38100"/>
                  </a:cubicBezTo>
                  <a:cubicBezTo>
                    <a:pt x="237490" y="36830"/>
                    <a:pt x="158750" y="105410"/>
                    <a:pt x="161290" y="106680"/>
                  </a:cubicBezTo>
                  <a:close/>
                  <a:moveTo>
                    <a:pt x="165100" y="110490"/>
                  </a:moveTo>
                  <a:cubicBezTo>
                    <a:pt x="167640" y="110490"/>
                    <a:pt x="264160" y="67310"/>
                    <a:pt x="264160" y="67310"/>
                  </a:cubicBezTo>
                  <a:cubicBezTo>
                    <a:pt x="273050" y="63500"/>
                    <a:pt x="266700" y="57150"/>
                    <a:pt x="259080" y="60960"/>
                  </a:cubicBezTo>
                  <a:cubicBezTo>
                    <a:pt x="260350" y="59690"/>
                    <a:pt x="162560" y="109220"/>
                    <a:pt x="165100" y="110490"/>
                  </a:cubicBezTo>
                  <a:close/>
                  <a:moveTo>
                    <a:pt x="167640" y="115570"/>
                  </a:moveTo>
                  <a:cubicBezTo>
                    <a:pt x="170180" y="116840"/>
                    <a:pt x="276860" y="95250"/>
                    <a:pt x="276860" y="95250"/>
                  </a:cubicBezTo>
                  <a:cubicBezTo>
                    <a:pt x="285750" y="92710"/>
                    <a:pt x="283210" y="85090"/>
                    <a:pt x="274320" y="87630"/>
                  </a:cubicBezTo>
                  <a:cubicBezTo>
                    <a:pt x="274320" y="87630"/>
                    <a:pt x="165100" y="114300"/>
                    <a:pt x="167640" y="115570"/>
                  </a:cubicBezTo>
                  <a:close/>
                  <a:moveTo>
                    <a:pt x="276860" y="147320"/>
                  </a:moveTo>
                  <a:cubicBezTo>
                    <a:pt x="276860" y="147320"/>
                    <a:pt x="166370" y="124460"/>
                    <a:pt x="167640" y="125730"/>
                  </a:cubicBezTo>
                  <a:cubicBezTo>
                    <a:pt x="168910" y="127000"/>
                    <a:pt x="274320" y="154940"/>
                    <a:pt x="274320" y="154940"/>
                  </a:cubicBezTo>
                  <a:cubicBezTo>
                    <a:pt x="281940" y="156210"/>
                    <a:pt x="285750" y="148590"/>
                    <a:pt x="276860" y="147320"/>
                  </a:cubicBezTo>
                  <a:close/>
                  <a:moveTo>
                    <a:pt x="264160" y="175260"/>
                  </a:moveTo>
                  <a:cubicBezTo>
                    <a:pt x="264160" y="175260"/>
                    <a:pt x="165100" y="128270"/>
                    <a:pt x="165100" y="130810"/>
                  </a:cubicBezTo>
                  <a:cubicBezTo>
                    <a:pt x="166370" y="133350"/>
                    <a:pt x="259080" y="181610"/>
                    <a:pt x="259080" y="182880"/>
                  </a:cubicBezTo>
                  <a:cubicBezTo>
                    <a:pt x="265430" y="185420"/>
                    <a:pt x="271780" y="179070"/>
                    <a:pt x="264160" y="175260"/>
                  </a:cubicBezTo>
                  <a:close/>
                  <a:moveTo>
                    <a:pt x="242570" y="199390"/>
                  </a:moveTo>
                  <a:cubicBezTo>
                    <a:pt x="242570" y="199390"/>
                    <a:pt x="161290" y="132080"/>
                    <a:pt x="161290" y="134620"/>
                  </a:cubicBezTo>
                  <a:cubicBezTo>
                    <a:pt x="161290" y="137160"/>
                    <a:pt x="236220" y="204470"/>
                    <a:pt x="236220" y="204470"/>
                  </a:cubicBezTo>
                  <a:cubicBezTo>
                    <a:pt x="241300" y="209550"/>
                    <a:pt x="248920" y="204470"/>
                    <a:pt x="242570" y="199390"/>
                  </a:cubicBezTo>
                  <a:close/>
                  <a:moveTo>
                    <a:pt x="214630" y="217170"/>
                  </a:moveTo>
                  <a:cubicBezTo>
                    <a:pt x="214630" y="217170"/>
                    <a:pt x="154940" y="133350"/>
                    <a:pt x="156210" y="137160"/>
                  </a:cubicBezTo>
                  <a:cubicBezTo>
                    <a:pt x="156210" y="140970"/>
                    <a:pt x="207010" y="220980"/>
                    <a:pt x="207010" y="220980"/>
                  </a:cubicBezTo>
                  <a:cubicBezTo>
                    <a:pt x="210820" y="227330"/>
                    <a:pt x="219710" y="224790"/>
                    <a:pt x="214630" y="217170"/>
                  </a:cubicBezTo>
                  <a:close/>
                  <a:moveTo>
                    <a:pt x="181610" y="229870"/>
                  </a:moveTo>
                  <a:lnTo>
                    <a:pt x="181610" y="229870"/>
                  </a:lnTo>
                  <a:cubicBezTo>
                    <a:pt x="181610" y="229870"/>
                    <a:pt x="151130" y="137160"/>
                    <a:pt x="149860" y="139700"/>
                  </a:cubicBezTo>
                  <a:cubicBezTo>
                    <a:pt x="148590" y="140970"/>
                    <a:pt x="172720" y="232410"/>
                    <a:pt x="172720" y="232410"/>
                  </a:cubicBezTo>
                  <a:cubicBezTo>
                    <a:pt x="175260" y="238760"/>
                    <a:pt x="184150" y="237490"/>
                    <a:pt x="181610" y="229870"/>
                  </a:cubicBezTo>
                  <a:close/>
                  <a:moveTo>
                    <a:pt x="143510" y="139700"/>
                  </a:moveTo>
                  <a:cubicBezTo>
                    <a:pt x="142240" y="140970"/>
                    <a:pt x="137160" y="233680"/>
                    <a:pt x="137160" y="233680"/>
                  </a:cubicBezTo>
                  <a:cubicBezTo>
                    <a:pt x="137160" y="241300"/>
                    <a:pt x="146050" y="241300"/>
                    <a:pt x="146050" y="233680"/>
                  </a:cubicBezTo>
                  <a:cubicBezTo>
                    <a:pt x="147320" y="233680"/>
                    <a:pt x="146050" y="138430"/>
                    <a:pt x="143510" y="139700"/>
                  </a:cubicBezTo>
                  <a:close/>
                  <a:moveTo>
                    <a:pt x="138430" y="138430"/>
                  </a:moveTo>
                  <a:cubicBezTo>
                    <a:pt x="135890" y="139700"/>
                    <a:pt x="102870" y="228600"/>
                    <a:pt x="102870" y="228600"/>
                  </a:cubicBezTo>
                  <a:cubicBezTo>
                    <a:pt x="100330" y="236220"/>
                    <a:pt x="110490" y="237490"/>
                    <a:pt x="111760" y="231140"/>
                  </a:cubicBezTo>
                  <a:cubicBezTo>
                    <a:pt x="111760" y="229870"/>
                    <a:pt x="139700" y="137160"/>
                    <a:pt x="138430" y="138430"/>
                  </a:cubicBezTo>
                  <a:close/>
                  <a:moveTo>
                    <a:pt x="132080" y="135890"/>
                  </a:moveTo>
                  <a:cubicBezTo>
                    <a:pt x="129540" y="135890"/>
                    <a:pt x="69850" y="214630"/>
                    <a:pt x="69850" y="214630"/>
                  </a:cubicBezTo>
                  <a:cubicBezTo>
                    <a:pt x="66040" y="222250"/>
                    <a:pt x="74930" y="226060"/>
                    <a:pt x="78740" y="219710"/>
                  </a:cubicBezTo>
                  <a:cubicBezTo>
                    <a:pt x="78740" y="219710"/>
                    <a:pt x="134620" y="135890"/>
                    <a:pt x="132080" y="135890"/>
                  </a:cubicBezTo>
                  <a:close/>
                  <a:moveTo>
                    <a:pt x="127000" y="133350"/>
                  </a:moveTo>
                  <a:cubicBezTo>
                    <a:pt x="124460" y="133350"/>
                    <a:pt x="43180" y="195580"/>
                    <a:pt x="43180" y="195580"/>
                  </a:cubicBezTo>
                  <a:cubicBezTo>
                    <a:pt x="36830" y="201930"/>
                    <a:pt x="44450" y="205740"/>
                    <a:pt x="49530" y="201930"/>
                  </a:cubicBezTo>
                  <a:cubicBezTo>
                    <a:pt x="49530" y="201930"/>
                    <a:pt x="129540" y="133350"/>
                    <a:pt x="127000" y="133350"/>
                  </a:cubicBezTo>
                  <a:close/>
                  <a:moveTo>
                    <a:pt x="124460" y="129540"/>
                  </a:moveTo>
                  <a:cubicBezTo>
                    <a:pt x="121920" y="128270"/>
                    <a:pt x="24130" y="171450"/>
                    <a:pt x="24130" y="171450"/>
                  </a:cubicBezTo>
                  <a:cubicBezTo>
                    <a:pt x="15240" y="175260"/>
                    <a:pt x="20320" y="181610"/>
                    <a:pt x="27940" y="177800"/>
                  </a:cubicBezTo>
                  <a:cubicBezTo>
                    <a:pt x="27940" y="177800"/>
                    <a:pt x="125730" y="129540"/>
                    <a:pt x="124460" y="129540"/>
                  </a:cubicBezTo>
                  <a:close/>
                  <a:moveTo>
                    <a:pt x="121920" y="124460"/>
                  </a:moveTo>
                  <a:cubicBezTo>
                    <a:pt x="119380" y="123190"/>
                    <a:pt x="11430" y="143510"/>
                    <a:pt x="11430" y="143510"/>
                  </a:cubicBezTo>
                  <a:cubicBezTo>
                    <a:pt x="2540" y="144780"/>
                    <a:pt x="5080" y="152400"/>
                    <a:pt x="13970" y="149860"/>
                  </a:cubicBezTo>
                  <a:cubicBezTo>
                    <a:pt x="13970" y="149860"/>
                    <a:pt x="123190" y="125730"/>
                    <a:pt x="121920" y="124460"/>
                  </a:cubicBezTo>
                  <a:close/>
                  <a:moveTo>
                    <a:pt x="8890" y="120650"/>
                  </a:moveTo>
                  <a:cubicBezTo>
                    <a:pt x="8890" y="120650"/>
                    <a:pt x="124460" y="120650"/>
                    <a:pt x="120650" y="119380"/>
                  </a:cubicBezTo>
                  <a:cubicBezTo>
                    <a:pt x="116840" y="116840"/>
                    <a:pt x="8890" y="113030"/>
                    <a:pt x="8890" y="113030"/>
                  </a:cubicBezTo>
                  <a:cubicBezTo>
                    <a:pt x="0" y="113030"/>
                    <a:pt x="0" y="120650"/>
                    <a:pt x="8890" y="120650"/>
                  </a:cubicBezTo>
                  <a:close/>
                  <a:moveTo>
                    <a:pt x="13970" y="91440"/>
                  </a:moveTo>
                  <a:cubicBezTo>
                    <a:pt x="13970" y="91440"/>
                    <a:pt x="124460" y="115570"/>
                    <a:pt x="123190" y="114300"/>
                  </a:cubicBezTo>
                  <a:cubicBezTo>
                    <a:pt x="120650" y="111760"/>
                    <a:pt x="16510" y="83820"/>
                    <a:pt x="16510" y="83820"/>
                  </a:cubicBezTo>
                  <a:cubicBezTo>
                    <a:pt x="7620" y="81280"/>
                    <a:pt x="5080" y="88900"/>
                    <a:pt x="13970" y="91440"/>
                  </a:cubicBezTo>
                  <a:close/>
                  <a:moveTo>
                    <a:pt x="26670" y="63500"/>
                  </a:moveTo>
                  <a:cubicBezTo>
                    <a:pt x="26670" y="63500"/>
                    <a:pt x="125730" y="111760"/>
                    <a:pt x="124460" y="109220"/>
                  </a:cubicBezTo>
                  <a:cubicBezTo>
                    <a:pt x="124460" y="106680"/>
                    <a:pt x="31750" y="57150"/>
                    <a:pt x="31750" y="55880"/>
                  </a:cubicBezTo>
                  <a:cubicBezTo>
                    <a:pt x="25400" y="52070"/>
                    <a:pt x="19050" y="58420"/>
                    <a:pt x="26670" y="63500"/>
                  </a:cubicBezTo>
                  <a:close/>
                  <a:moveTo>
                    <a:pt x="48260" y="39370"/>
                  </a:moveTo>
                  <a:cubicBezTo>
                    <a:pt x="48260" y="39370"/>
                    <a:pt x="128270" y="106680"/>
                    <a:pt x="128270" y="105410"/>
                  </a:cubicBezTo>
                  <a:cubicBezTo>
                    <a:pt x="128270" y="102870"/>
                    <a:pt x="54610" y="34290"/>
                    <a:pt x="54610" y="34290"/>
                  </a:cubicBezTo>
                  <a:cubicBezTo>
                    <a:pt x="49530" y="29210"/>
                    <a:pt x="41910" y="33020"/>
                    <a:pt x="48260" y="39370"/>
                  </a:cubicBezTo>
                  <a:close/>
                  <a:moveTo>
                    <a:pt x="76200" y="21590"/>
                  </a:moveTo>
                  <a:cubicBezTo>
                    <a:pt x="76200" y="21590"/>
                    <a:pt x="133350" y="106680"/>
                    <a:pt x="133350" y="102870"/>
                  </a:cubicBezTo>
                  <a:cubicBezTo>
                    <a:pt x="133350" y="99060"/>
                    <a:pt x="83820" y="17780"/>
                    <a:pt x="83820" y="17780"/>
                  </a:cubicBezTo>
                  <a:cubicBezTo>
                    <a:pt x="81280" y="11430"/>
                    <a:pt x="72390" y="13970"/>
                    <a:pt x="76200" y="21590"/>
                  </a:cubicBezTo>
                  <a:close/>
                  <a:moveTo>
                    <a:pt x="109220" y="10160"/>
                  </a:moveTo>
                  <a:cubicBezTo>
                    <a:pt x="109220" y="10160"/>
                    <a:pt x="138430" y="104140"/>
                    <a:pt x="139700" y="100330"/>
                  </a:cubicBezTo>
                  <a:cubicBezTo>
                    <a:pt x="140970" y="96520"/>
                    <a:pt x="118110" y="7620"/>
                    <a:pt x="118110" y="7620"/>
                  </a:cubicBezTo>
                  <a:cubicBezTo>
                    <a:pt x="116840" y="1270"/>
                    <a:pt x="106680" y="2540"/>
                    <a:pt x="109220" y="10160"/>
                  </a:cubicBezTo>
                  <a:close/>
                  <a:moveTo>
                    <a:pt x="167640" y="120650"/>
                  </a:moveTo>
                  <a:cubicBezTo>
                    <a:pt x="168910" y="121920"/>
                    <a:pt x="279400" y="124460"/>
                    <a:pt x="279400" y="124460"/>
                  </a:cubicBezTo>
                  <a:cubicBezTo>
                    <a:pt x="288290" y="124460"/>
                    <a:pt x="287020" y="115570"/>
                    <a:pt x="278130" y="116840"/>
                  </a:cubicBezTo>
                  <a:cubicBezTo>
                    <a:pt x="278130" y="115570"/>
                    <a:pt x="166370" y="118110"/>
                    <a:pt x="167640" y="120650"/>
                  </a:cubicBezTo>
                  <a:close/>
                </a:path>
              </a:pathLst>
            </a:custGeom>
            <a:solidFill>
              <a:srgbClr val="EF734C"/>
            </a:solidFill>
          </p:spPr>
        </p:sp>
      </p:grpSp>
      <p:grpSp>
        <p:nvGrpSpPr>
          <p:cNvPr name="Group 14" id="14"/>
          <p:cNvGrpSpPr>
            <a:grpSpLocks noChangeAspect="true"/>
          </p:cNvGrpSpPr>
          <p:nvPr/>
        </p:nvGrpSpPr>
        <p:grpSpPr>
          <a:xfrm rot="0">
            <a:off x="10022388" y="6625692"/>
            <a:ext cx="3067893" cy="1873063"/>
            <a:chOff x="0" y="0"/>
            <a:chExt cx="2458720" cy="1501140"/>
          </a:xfrm>
        </p:grpSpPr>
        <p:sp>
          <p:nvSpPr>
            <p:cNvPr name="Freeform 15" id="15"/>
            <p:cNvSpPr/>
            <p:nvPr/>
          </p:nvSpPr>
          <p:spPr>
            <a:xfrm>
              <a:off x="0" y="0"/>
              <a:ext cx="2459990" cy="1507490"/>
            </a:xfrm>
            <a:custGeom>
              <a:avLst/>
              <a:gdLst/>
              <a:ahLst/>
              <a:cxnLst/>
              <a:rect r="r" b="b" t="t" l="l"/>
              <a:pathLst>
                <a:path h="1507490" w="2459990">
                  <a:moveTo>
                    <a:pt x="850900" y="1501140"/>
                  </a:moveTo>
                  <a:lnTo>
                    <a:pt x="775970" y="1438910"/>
                  </a:lnTo>
                  <a:lnTo>
                    <a:pt x="701040" y="1501140"/>
                  </a:lnTo>
                  <a:lnTo>
                    <a:pt x="624840" y="1437640"/>
                  </a:lnTo>
                  <a:lnTo>
                    <a:pt x="548640" y="1501140"/>
                  </a:lnTo>
                  <a:lnTo>
                    <a:pt x="472440" y="1437640"/>
                  </a:lnTo>
                  <a:lnTo>
                    <a:pt x="396240" y="1501140"/>
                  </a:lnTo>
                  <a:lnTo>
                    <a:pt x="320040" y="1437640"/>
                  </a:lnTo>
                  <a:lnTo>
                    <a:pt x="243840" y="1501140"/>
                  </a:lnTo>
                  <a:lnTo>
                    <a:pt x="167640" y="1437640"/>
                  </a:lnTo>
                  <a:lnTo>
                    <a:pt x="91440" y="1501140"/>
                  </a:lnTo>
                  <a:lnTo>
                    <a:pt x="0" y="1424940"/>
                  </a:lnTo>
                  <a:lnTo>
                    <a:pt x="64770" y="1350010"/>
                  </a:lnTo>
                  <a:lnTo>
                    <a:pt x="0" y="1275080"/>
                  </a:lnTo>
                  <a:lnTo>
                    <a:pt x="64770" y="1200150"/>
                  </a:lnTo>
                  <a:lnTo>
                    <a:pt x="0" y="1125220"/>
                  </a:lnTo>
                  <a:lnTo>
                    <a:pt x="64770" y="1050290"/>
                  </a:lnTo>
                  <a:lnTo>
                    <a:pt x="0" y="975360"/>
                  </a:lnTo>
                  <a:lnTo>
                    <a:pt x="64770" y="900430"/>
                  </a:lnTo>
                  <a:lnTo>
                    <a:pt x="1270" y="825500"/>
                  </a:lnTo>
                  <a:lnTo>
                    <a:pt x="66040" y="750570"/>
                  </a:lnTo>
                  <a:lnTo>
                    <a:pt x="0" y="674370"/>
                  </a:lnTo>
                  <a:lnTo>
                    <a:pt x="6350" y="669290"/>
                  </a:lnTo>
                  <a:lnTo>
                    <a:pt x="66040" y="600710"/>
                  </a:lnTo>
                  <a:lnTo>
                    <a:pt x="1270" y="525780"/>
                  </a:lnTo>
                  <a:lnTo>
                    <a:pt x="66040" y="450850"/>
                  </a:lnTo>
                  <a:lnTo>
                    <a:pt x="1270" y="375920"/>
                  </a:lnTo>
                  <a:lnTo>
                    <a:pt x="66040" y="300990"/>
                  </a:lnTo>
                  <a:lnTo>
                    <a:pt x="1270" y="226060"/>
                  </a:lnTo>
                  <a:lnTo>
                    <a:pt x="66040" y="151130"/>
                  </a:lnTo>
                  <a:lnTo>
                    <a:pt x="0" y="76200"/>
                  </a:lnTo>
                  <a:lnTo>
                    <a:pt x="90170" y="0"/>
                  </a:lnTo>
                  <a:lnTo>
                    <a:pt x="166370" y="63500"/>
                  </a:lnTo>
                  <a:lnTo>
                    <a:pt x="242570" y="0"/>
                  </a:lnTo>
                  <a:lnTo>
                    <a:pt x="318770" y="63500"/>
                  </a:lnTo>
                  <a:lnTo>
                    <a:pt x="394970" y="0"/>
                  </a:lnTo>
                  <a:lnTo>
                    <a:pt x="471170" y="63500"/>
                  </a:lnTo>
                  <a:lnTo>
                    <a:pt x="547370" y="0"/>
                  </a:lnTo>
                  <a:lnTo>
                    <a:pt x="623570" y="63500"/>
                  </a:lnTo>
                  <a:lnTo>
                    <a:pt x="699770" y="0"/>
                  </a:lnTo>
                  <a:lnTo>
                    <a:pt x="774700" y="62230"/>
                  </a:lnTo>
                  <a:lnTo>
                    <a:pt x="848360" y="0"/>
                  </a:lnTo>
                  <a:lnTo>
                    <a:pt x="923290" y="63500"/>
                  </a:lnTo>
                  <a:lnTo>
                    <a:pt x="998220" y="0"/>
                  </a:lnTo>
                  <a:lnTo>
                    <a:pt x="999490" y="1270"/>
                  </a:lnTo>
                  <a:lnTo>
                    <a:pt x="1000760" y="1270"/>
                  </a:lnTo>
                  <a:lnTo>
                    <a:pt x="1075690" y="64770"/>
                  </a:lnTo>
                  <a:lnTo>
                    <a:pt x="1150620" y="1270"/>
                  </a:lnTo>
                  <a:lnTo>
                    <a:pt x="1151890" y="2540"/>
                  </a:lnTo>
                  <a:lnTo>
                    <a:pt x="1153160" y="2540"/>
                  </a:lnTo>
                  <a:lnTo>
                    <a:pt x="1228090" y="66040"/>
                  </a:lnTo>
                  <a:lnTo>
                    <a:pt x="1303020" y="2540"/>
                  </a:lnTo>
                  <a:lnTo>
                    <a:pt x="1304290" y="3810"/>
                  </a:lnTo>
                  <a:lnTo>
                    <a:pt x="1305560" y="3810"/>
                  </a:lnTo>
                  <a:lnTo>
                    <a:pt x="1380490" y="67310"/>
                  </a:lnTo>
                  <a:lnTo>
                    <a:pt x="1455420" y="3810"/>
                  </a:lnTo>
                  <a:lnTo>
                    <a:pt x="1456690" y="5080"/>
                  </a:lnTo>
                  <a:lnTo>
                    <a:pt x="1457960" y="5080"/>
                  </a:lnTo>
                  <a:lnTo>
                    <a:pt x="1532890" y="68580"/>
                  </a:lnTo>
                  <a:lnTo>
                    <a:pt x="1607820" y="5080"/>
                  </a:lnTo>
                  <a:lnTo>
                    <a:pt x="1682750" y="67310"/>
                  </a:lnTo>
                  <a:lnTo>
                    <a:pt x="1757680" y="5080"/>
                  </a:lnTo>
                  <a:lnTo>
                    <a:pt x="1833880" y="68580"/>
                  </a:lnTo>
                  <a:lnTo>
                    <a:pt x="1910080" y="5080"/>
                  </a:lnTo>
                  <a:lnTo>
                    <a:pt x="1986280" y="68580"/>
                  </a:lnTo>
                  <a:lnTo>
                    <a:pt x="2062480" y="5080"/>
                  </a:lnTo>
                  <a:lnTo>
                    <a:pt x="2138680" y="68580"/>
                  </a:lnTo>
                  <a:lnTo>
                    <a:pt x="2214880" y="5080"/>
                  </a:lnTo>
                  <a:lnTo>
                    <a:pt x="2291080" y="68580"/>
                  </a:lnTo>
                  <a:lnTo>
                    <a:pt x="2367280" y="5080"/>
                  </a:lnTo>
                  <a:lnTo>
                    <a:pt x="2458720" y="81280"/>
                  </a:lnTo>
                  <a:lnTo>
                    <a:pt x="2393950" y="156210"/>
                  </a:lnTo>
                  <a:lnTo>
                    <a:pt x="2458720" y="231140"/>
                  </a:lnTo>
                  <a:lnTo>
                    <a:pt x="2393950" y="306070"/>
                  </a:lnTo>
                  <a:lnTo>
                    <a:pt x="2458720" y="381000"/>
                  </a:lnTo>
                  <a:lnTo>
                    <a:pt x="2393950" y="455930"/>
                  </a:lnTo>
                  <a:lnTo>
                    <a:pt x="2458720" y="530860"/>
                  </a:lnTo>
                  <a:lnTo>
                    <a:pt x="2393950" y="605790"/>
                  </a:lnTo>
                  <a:lnTo>
                    <a:pt x="2458720" y="680720"/>
                  </a:lnTo>
                  <a:lnTo>
                    <a:pt x="2393950" y="755650"/>
                  </a:lnTo>
                  <a:lnTo>
                    <a:pt x="2458720" y="830580"/>
                  </a:lnTo>
                  <a:lnTo>
                    <a:pt x="2458720" y="830580"/>
                  </a:lnTo>
                  <a:lnTo>
                    <a:pt x="2459990" y="831850"/>
                  </a:lnTo>
                  <a:lnTo>
                    <a:pt x="2453640" y="836930"/>
                  </a:lnTo>
                  <a:lnTo>
                    <a:pt x="2393950" y="905510"/>
                  </a:lnTo>
                  <a:lnTo>
                    <a:pt x="2458720" y="980440"/>
                  </a:lnTo>
                  <a:lnTo>
                    <a:pt x="2393950" y="1055370"/>
                  </a:lnTo>
                  <a:lnTo>
                    <a:pt x="2458720" y="1130300"/>
                  </a:lnTo>
                  <a:lnTo>
                    <a:pt x="2393950" y="1205230"/>
                  </a:lnTo>
                  <a:lnTo>
                    <a:pt x="2458720" y="1280160"/>
                  </a:lnTo>
                  <a:lnTo>
                    <a:pt x="2393950" y="1355090"/>
                  </a:lnTo>
                  <a:lnTo>
                    <a:pt x="2459990" y="1431290"/>
                  </a:lnTo>
                  <a:lnTo>
                    <a:pt x="2369820" y="1507490"/>
                  </a:lnTo>
                  <a:lnTo>
                    <a:pt x="2293620" y="1443990"/>
                  </a:lnTo>
                  <a:lnTo>
                    <a:pt x="2217420" y="1507490"/>
                  </a:lnTo>
                  <a:lnTo>
                    <a:pt x="2141220" y="1443990"/>
                  </a:lnTo>
                  <a:lnTo>
                    <a:pt x="2065020" y="1507490"/>
                  </a:lnTo>
                  <a:lnTo>
                    <a:pt x="1988820" y="1443990"/>
                  </a:lnTo>
                  <a:lnTo>
                    <a:pt x="1912620" y="1507490"/>
                  </a:lnTo>
                  <a:lnTo>
                    <a:pt x="1836420" y="1443990"/>
                  </a:lnTo>
                  <a:lnTo>
                    <a:pt x="1760220" y="1507490"/>
                  </a:lnTo>
                  <a:lnTo>
                    <a:pt x="1685290" y="1445260"/>
                  </a:lnTo>
                  <a:lnTo>
                    <a:pt x="1610360" y="1507490"/>
                  </a:lnTo>
                  <a:lnTo>
                    <a:pt x="1535430" y="1443990"/>
                  </a:lnTo>
                  <a:lnTo>
                    <a:pt x="1460500" y="1507490"/>
                  </a:lnTo>
                  <a:lnTo>
                    <a:pt x="1459230" y="1506220"/>
                  </a:lnTo>
                  <a:lnTo>
                    <a:pt x="1457960" y="1507490"/>
                  </a:lnTo>
                  <a:lnTo>
                    <a:pt x="1383030" y="1443990"/>
                  </a:lnTo>
                  <a:lnTo>
                    <a:pt x="1308100" y="1507490"/>
                  </a:lnTo>
                  <a:lnTo>
                    <a:pt x="1306830" y="1507490"/>
                  </a:lnTo>
                  <a:lnTo>
                    <a:pt x="1305560" y="1507490"/>
                  </a:lnTo>
                  <a:lnTo>
                    <a:pt x="1230630" y="1443990"/>
                  </a:lnTo>
                  <a:lnTo>
                    <a:pt x="1155700" y="1507490"/>
                  </a:lnTo>
                  <a:lnTo>
                    <a:pt x="1154430" y="1507490"/>
                  </a:lnTo>
                  <a:lnTo>
                    <a:pt x="1153160" y="1507490"/>
                  </a:lnTo>
                  <a:lnTo>
                    <a:pt x="1078230" y="1443990"/>
                  </a:lnTo>
                  <a:lnTo>
                    <a:pt x="1003300" y="1507490"/>
                  </a:lnTo>
                  <a:lnTo>
                    <a:pt x="1002030" y="1507490"/>
                  </a:lnTo>
                  <a:lnTo>
                    <a:pt x="1000760" y="1507490"/>
                  </a:lnTo>
                  <a:lnTo>
                    <a:pt x="925830" y="1443990"/>
                  </a:lnTo>
                  <a:lnTo>
                    <a:pt x="850900" y="1501140"/>
                  </a:lnTo>
                  <a:close/>
                  <a:moveTo>
                    <a:pt x="1002030" y="1488440"/>
                  </a:moveTo>
                  <a:lnTo>
                    <a:pt x="1002030" y="1488440"/>
                  </a:lnTo>
                  <a:lnTo>
                    <a:pt x="1078230" y="1426210"/>
                  </a:lnTo>
                  <a:lnTo>
                    <a:pt x="1153160" y="1489710"/>
                  </a:lnTo>
                  <a:lnTo>
                    <a:pt x="1154430" y="1489710"/>
                  </a:lnTo>
                  <a:lnTo>
                    <a:pt x="1155700" y="1490980"/>
                  </a:lnTo>
                  <a:lnTo>
                    <a:pt x="1230630" y="1427480"/>
                  </a:lnTo>
                  <a:lnTo>
                    <a:pt x="1305560" y="1490980"/>
                  </a:lnTo>
                  <a:lnTo>
                    <a:pt x="1306830" y="1490980"/>
                  </a:lnTo>
                  <a:lnTo>
                    <a:pt x="1308100" y="1490980"/>
                  </a:lnTo>
                  <a:lnTo>
                    <a:pt x="1383030" y="1427480"/>
                  </a:lnTo>
                  <a:lnTo>
                    <a:pt x="1457960" y="1490980"/>
                  </a:lnTo>
                  <a:lnTo>
                    <a:pt x="1459230" y="1490980"/>
                  </a:lnTo>
                  <a:lnTo>
                    <a:pt x="1460500" y="1492250"/>
                  </a:lnTo>
                  <a:lnTo>
                    <a:pt x="1535430" y="1428750"/>
                  </a:lnTo>
                  <a:lnTo>
                    <a:pt x="1610360" y="1492250"/>
                  </a:lnTo>
                  <a:lnTo>
                    <a:pt x="1685290" y="1430020"/>
                  </a:lnTo>
                  <a:lnTo>
                    <a:pt x="1760220" y="1492250"/>
                  </a:lnTo>
                  <a:lnTo>
                    <a:pt x="1836420" y="1428750"/>
                  </a:lnTo>
                  <a:lnTo>
                    <a:pt x="1912620" y="1492250"/>
                  </a:lnTo>
                  <a:lnTo>
                    <a:pt x="1988820" y="1428750"/>
                  </a:lnTo>
                  <a:lnTo>
                    <a:pt x="2065020" y="1492250"/>
                  </a:lnTo>
                  <a:lnTo>
                    <a:pt x="2141220" y="1428750"/>
                  </a:lnTo>
                  <a:lnTo>
                    <a:pt x="2217420" y="1492250"/>
                  </a:lnTo>
                  <a:lnTo>
                    <a:pt x="2293620" y="1428750"/>
                  </a:lnTo>
                  <a:lnTo>
                    <a:pt x="2369820" y="1492250"/>
                  </a:lnTo>
                  <a:lnTo>
                    <a:pt x="2447290" y="1427480"/>
                  </a:lnTo>
                  <a:lnTo>
                    <a:pt x="2382520" y="1352550"/>
                  </a:lnTo>
                  <a:lnTo>
                    <a:pt x="2447290" y="1277620"/>
                  </a:lnTo>
                  <a:lnTo>
                    <a:pt x="2382520" y="1202690"/>
                  </a:lnTo>
                  <a:lnTo>
                    <a:pt x="2447290" y="1127760"/>
                  </a:lnTo>
                  <a:lnTo>
                    <a:pt x="2382520" y="1052830"/>
                  </a:lnTo>
                  <a:lnTo>
                    <a:pt x="2447290" y="977900"/>
                  </a:lnTo>
                  <a:lnTo>
                    <a:pt x="2382520" y="902970"/>
                  </a:lnTo>
                  <a:lnTo>
                    <a:pt x="2447290" y="828040"/>
                  </a:lnTo>
                  <a:lnTo>
                    <a:pt x="2382520" y="753110"/>
                  </a:lnTo>
                  <a:lnTo>
                    <a:pt x="2447290" y="678180"/>
                  </a:lnTo>
                  <a:lnTo>
                    <a:pt x="2382520" y="603250"/>
                  </a:lnTo>
                  <a:lnTo>
                    <a:pt x="2447290" y="528320"/>
                  </a:lnTo>
                  <a:lnTo>
                    <a:pt x="2382520" y="453390"/>
                  </a:lnTo>
                  <a:lnTo>
                    <a:pt x="2447290" y="378460"/>
                  </a:lnTo>
                  <a:lnTo>
                    <a:pt x="2382520" y="303530"/>
                  </a:lnTo>
                  <a:lnTo>
                    <a:pt x="2447290" y="228600"/>
                  </a:lnTo>
                  <a:lnTo>
                    <a:pt x="2382520" y="153670"/>
                  </a:lnTo>
                  <a:lnTo>
                    <a:pt x="2446020" y="80010"/>
                  </a:lnTo>
                  <a:lnTo>
                    <a:pt x="2366010" y="12700"/>
                  </a:lnTo>
                  <a:lnTo>
                    <a:pt x="2289810" y="76200"/>
                  </a:lnTo>
                  <a:lnTo>
                    <a:pt x="2213610" y="12700"/>
                  </a:lnTo>
                  <a:lnTo>
                    <a:pt x="2137410" y="76200"/>
                  </a:lnTo>
                  <a:lnTo>
                    <a:pt x="2061210" y="12700"/>
                  </a:lnTo>
                  <a:lnTo>
                    <a:pt x="1985010" y="76200"/>
                  </a:lnTo>
                  <a:lnTo>
                    <a:pt x="1908810" y="12700"/>
                  </a:lnTo>
                  <a:lnTo>
                    <a:pt x="1832610" y="76200"/>
                  </a:lnTo>
                  <a:lnTo>
                    <a:pt x="1756410" y="12700"/>
                  </a:lnTo>
                  <a:lnTo>
                    <a:pt x="1681480" y="74930"/>
                  </a:lnTo>
                  <a:lnTo>
                    <a:pt x="1607820" y="12700"/>
                  </a:lnTo>
                  <a:lnTo>
                    <a:pt x="1532890" y="76200"/>
                  </a:lnTo>
                  <a:lnTo>
                    <a:pt x="1457960" y="12700"/>
                  </a:lnTo>
                  <a:lnTo>
                    <a:pt x="1456690" y="12700"/>
                  </a:lnTo>
                  <a:lnTo>
                    <a:pt x="1455420" y="12700"/>
                  </a:lnTo>
                  <a:lnTo>
                    <a:pt x="1380490" y="76200"/>
                  </a:lnTo>
                  <a:lnTo>
                    <a:pt x="1305560" y="12700"/>
                  </a:lnTo>
                  <a:lnTo>
                    <a:pt x="1304290" y="12700"/>
                  </a:lnTo>
                  <a:lnTo>
                    <a:pt x="1303020" y="12700"/>
                  </a:lnTo>
                  <a:lnTo>
                    <a:pt x="1228090" y="76200"/>
                  </a:lnTo>
                  <a:lnTo>
                    <a:pt x="1153160" y="12700"/>
                  </a:lnTo>
                  <a:lnTo>
                    <a:pt x="1151890" y="12700"/>
                  </a:lnTo>
                  <a:lnTo>
                    <a:pt x="1151890" y="12700"/>
                  </a:lnTo>
                  <a:lnTo>
                    <a:pt x="1076960" y="76200"/>
                  </a:lnTo>
                  <a:lnTo>
                    <a:pt x="1002030" y="12700"/>
                  </a:lnTo>
                  <a:lnTo>
                    <a:pt x="1000760" y="12700"/>
                  </a:lnTo>
                  <a:lnTo>
                    <a:pt x="999490" y="12700"/>
                  </a:lnTo>
                  <a:lnTo>
                    <a:pt x="924560" y="76200"/>
                  </a:lnTo>
                  <a:lnTo>
                    <a:pt x="849630" y="12700"/>
                  </a:lnTo>
                  <a:lnTo>
                    <a:pt x="774700" y="74930"/>
                  </a:lnTo>
                  <a:lnTo>
                    <a:pt x="698500" y="12700"/>
                  </a:lnTo>
                  <a:lnTo>
                    <a:pt x="622300" y="76200"/>
                  </a:lnTo>
                  <a:lnTo>
                    <a:pt x="546100" y="12700"/>
                  </a:lnTo>
                  <a:lnTo>
                    <a:pt x="469900" y="76200"/>
                  </a:lnTo>
                  <a:lnTo>
                    <a:pt x="393700" y="12700"/>
                  </a:lnTo>
                  <a:lnTo>
                    <a:pt x="317500" y="76200"/>
                  </a:lnTo>
                  <a:lnTo>
                    <a:pt x="241300" y="12700"/>
                  </a:lnTo>
                  <a:lnTo>
                    <a:pt x="165100" y="76200"/>
                  </a:lnTo>
                  <a:lnTo>
                    <a:pt x="88900" y="12700"/>
                  </a:lnTo>
                  <a:lnTo>
                    <a:pt x="12700" y="76200"/>
                  </a:lnTo>
                  <a:lnTo>
                    <a:pt x="77470" y="151130"/>
                  </a:lnTo>
                  <a:lnTo>
                    <a:pt x="12700" y="226060"/>
                  </a:lnTo>
                  <a:lnTo>
                    <a:pt x="77470" y="300990"/>
                  </a:lnTo>
                  <a:lnTo>
                    <a:pt x="12700" y="375920"/>
                  </a:lnTo>
                  <a:lnTo>
                    <a:pt x="77470" y="450850"/>
                  </a:lnTo>
                  <a:lnTo>
                    <a:pt x="12700" y="525780"/>
                  </a:lnTo>
                  <a:lnTo>
                    <a:pt x="77470" y="600710"/>
                  </a:lnTo>
                  <a:lnTo>
                    <a:pt x="12700" y="675640"/>
                  </a:lnTo>
                  <a:lnTo>
                    <a:pt x="77470" y="750570"/>
                  </a:lnTo>
                  <a:lnTo>
                    <a:pt x="12700" y="825500"/>
                  </a:lnTo>
                  <a:lnTo>
                    <a:pt x="77470" y="900430"/>
                  </a:lnTo>
                  <a:lnTo>
                    <a:pt x="12700" y="975360"/>
                  </a:lnTo>
                  <a:lnTo>
                    <a:pt x="77470" y="1050290"/>
                  </a:lnTo>
                  <a:lnTo>
                    <a:pt x="12700" y="1125220"/>
                  </a:lnTo>
                  <a:lnTo>
                    <a:pt x="77470" y="1200150"/>
                  </a:lnTo>
                  <a:lnTo>
                    <a:pt x="12700" y="1275080"/>
                  </a:lnTo>
                  <a:lnTo>
                    <a:pt x="77470" y="1350010"/>
                  </a:lnTo>
                  <a:lnTo>
                    <a:pt x="13970" y="1423670"/>
                  </a:lnTo>
                  <a:lnTo>
                    <a:pt x="92710" y="1489710"/>
                  </a:lnTo>
                  <a:lnTo>
                    <a:pt x="168910" y="1426210"/>
                  </a:lnTo>
                  <a:lnTo>
                    <a:pt x="245110" y="1489710"/>
                  </a:lnTo>
                  <a:lnTo>
                    <a:pt x="321310" y="1426210"/>
                  </a:lnTo>
                  <a:lnTo>
                    <a:pt x="397510" y="1489710"/>
                  </a:lnTo>
                  <a:lnTo>
                    <a:pt x="473710" y="1426210"/>
                  </a:lnTo>
                  <a:lnTo>
                    <a:pt x="549910" y="1489710"/>
                  </a:lnTo>
                  <a:lnTo>
                    <a:pt x="626110" y="1426210"/>
                  </a:lnTo>
                  <a:lnTo>
                    <a:pt x="702310" y="1489710"/>
                  </a:lnTo>
                  <a:lnTo>
                    <a:pt x="777240" y="1427480"/>
                  </a:lnTo>
                  <a:lnTo>
                    <a:pt x="852170" y="1489710"/>
                  </a:lnTo>
                  <a:lnTo>
                    <a:pt x="927100" y="1426210"/>
                  </a:lnTo>
                  <a:lnTo>
                    <a:pt x="1002030" y="1488440"/>
                  </a:lnTo>
                  <a:lnTo>
                    <a:pt x="1002030" y="1488440"/>
                  </a:lnTo>
                  <a:close/>
                </a:path>
              </a:pathLst>
            </a:custGeom>
            <a:solidFill>
              <a:srgbClr val="8454D1"/>
            </a:solidFill>
          </p:spPr>
        </p:sp>
      </p:gr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2648828" y="1236625"/>
            <a:ext cx="2022140" cy="2022140"/>
          </a:xfrm>
          <a:prstGeom prst="rect">
            <a:avLst/>
          </a:prstGeom>
        </p:spPr>
      </p:pic>
      <p:grpSp>
        <p:nvGrpSpPr>
          <p:cNvPr name="Group 17" id="17"/>
          <p:cNvGrpSpPr>
            <a:grpSpLocks noChangeAspect="true"/>
          </p:cNvGrpSpPr>
          <p:nvPr/>
        </p:nvGrpSpPr>
        <p:grpSpPr>
          <a:xfrm rot="0">
            <a:off x="10022388" y="3694216"/>
            <a:ext cx="2447874" cy="2468165"/>
            <a:chOff x="0" y="0"/>
            <a:chExt cx="6174232" cy="6225413"/>
          </a:xfrm>
        </p:grpSpPr>
        <p:sp>
          <p:nvSpPr>
            <p:cNvPr name="Freeform 18" id="18"/>
            <p:cNvSpPr/>
            <p:nvPr/>
          </p:nvSpPr>
          <p:spPr>
            <a:xfrm>
              <a:off x="-11937" y="1028319"/>
              <a:ext cx="6170548" cy="4544059"/>
            </a:xfrm>
            <a:custGeom>
              <a:avLst/>
              <a:gdLst/>
              <a:ahLst/>
              <a:cxnLst/>
              <a:rect r="r" b="b" t="t" l="l"/>
              <a:pathLst>
                <a:path h="4544059" w="6170548">
                  <a:moveTo>
                    <a:pt x="6170548" y="2272157"/>
                  </a:moveTo>
                  <a:lnTo>
                    <a:pt x="6170548" y="2272157"/>
                  </a:lnTo>
                  <a:cubicBezTo>
                    <a:pt x="6170548" y="2271014"/>
                    <a:pt x="6170421" y="2269998"/>
                    <a:pt x="6170421" y="2268982"/>
                  </a:cubicBezTo>
                  <a:cubicBezTo>
                    <a:pt x="6170421" y="2267839"/>
                    <a:pt x="6170548" y="2266823"/>
                    <a:pt x="6170548" y="2265680"/>
                  </a:cubicBezTo>
                  <a:lnTo>
                    <a:pt x="6170548" y="2265680"/>
                  </a:lnTo>
                  <a:cubicBezTo>
                    <a:pt x="6169913" y="2090293"/>
                    <a:pt x="6063741" y="1939925"/>
                    <a:pt x="5912484" y="1874393"/>
                  </a:cubicBezTo>
                  <a:cubicBezTo>
                    <a:pt x="6009766" y="1743964"/>
                    <a:pt x="6028181" y="1563751"/>
                    <a:pt x="5944742" y="1411859"/>
                  </a:cubicBezTo>
                  <a:lnTo>
                    <a:pt x="5944742" y="1411859"/>
                  </a:lnTo>
                  <a:cubicBezTo>
                    <a:pt x="5864097" y="1265174"/>
                    <a:pt x="5710046" y="1184529"/>
                    <a:pt x="5553455" y="1190244"/>
                  </a:cubicBezTo>
                  <a:cubicBezTo>
                    <a:pt x="5585205" y="1040384"/>
                    <a:pt x="5535294" y="878332"/>
                    <a:pt x="5409691" y="773049"/>
                  </a:cubicBezTo>
                  <a:lnTo>
                    <a:pt x="5409691" y="773049"/>
                  </a:lnTo>
                  <a:cubicBezTo>
                    <a:pt x="5287771" y="670814"/>
                    <a:pt x="5125719" y="648335"/>
                    <a:pt x="4986400" y="699516"/>
                  </a:cubicBezTo>
                  <a:cubicBezTo>
                    <a:pt x="4971922" y="553720"/>
                    <a:pt x="4882895" y="419227"/>
                    <a:pt x="4740401" y="353060"/>
                  </a:cubicBezTo>
                  <a:cubicBezTo>
                    <a:pt x="4600193" y="288036"/>
                    <a:pt x="4442840" y="305435"/>
                    <a:pt x="4322952" y="385191"/>
                  </a:cubicBezTo>
                  <a:cubicBezTo>
                    <a:pt x="4276470" y="249809"/>
                    <a:pt x="4163313" y="140843"/>
                    <a:pt x="4013580" y="106553"/>
                  </a:cubicBezTo>
                  <a:lnTo>
                    <a:pt x="4013580" y="106553"/>
                  </a:lnTo>
                  <a:cubicBezTo>
                    <a:pt x="3864990" y="72517"/>
                    <a:pt x="3716781" y="120269"/>
                    <a:pt x="3616070" y="220345"/>
                  </a:cubicBezTo>
                  <a:cubicBezTo>
                    <a:pt x="3545205" y="97790"/>
                    <a:pt x="3415284" y="12954"/>
                    <a:pt x="3263392" y="6477"/>
                  </a:cubicBezTo>
                  <a:cubicBezTo>
                    <a:pt x="3111881" y="0"/>
                    <a:pt x="2975610" y="73152"/>
                    <a:pt x="2894457" y="188722"/>
                  </a:cubicBezTo>
                  <a:cubicBezTo>
                    <a:pt x="2803271" y="80772"/>
                    <a:pt x="2660523" y="20066"/>
                    <a:pt x="2510028" y="40386"/>
                  </a:cubicBezTo>
                  <a:lnTo>
                    <a:pt x="2510028" y="40386"/>
                  </a:lnTo>
                  <a:cubicBezTo>
                    <a:pt x="2358644" y="60706"/>
                    <a:pt x="2236597" y="157861"/>
                    <a:pt x="2177542" y="287274"/>
                  </a:cubicBezTo>
                  <a:cubicBezTo>
                    <a:pt x="2066925" y="196850"/>
                    <a:pt x="1913763" y="163703"/>
                    <a:pt x="1768475" y="212979"/>
                  </a:cubicBezTo>
                  <a:lnTo>
                    <a:pt x="1768475" y="212979"/>
                  </a:lnTo>
                  <a:cubicBezTo>
                    <a:pt x="1621663" y="262890"/>
                    <a:pt x="1519555" y="384556"/>
                    <a:pt x="1488059" y="525653"/>
                  </a:cubicBezTo>
                  <a:cubicBezTo>
                    <a:pt x="1358265" y="459105"/>
                    <a:pt x="1197864" y="460502"/>
                    <a:pt x="1065149" y="543433"/>
                  </a:cubicBezTo>
                  <a:lnTo>
                    <a:pt x="1065149" y="543433"/>
                  </a:lnTo>
                  <a:cubicBezTo>
                    <a:pt x="929513" y="628269"/>
                    <a:pt x="857885" y="776732"/>
                    <a:pt x="864616" y="925957"/>
                  </a:cubicBezTo>
                  <a:cubicBezTo>
                    <a:pt x="715645" y="894969"/>
                    <a:pt x="554863" y="944499"/>
                    <a:pt x="449834" y="1068959"/>
                  </a:cubicBezTo>
                  <a:lnTo>
                    <a:pt x="449834" y="1068959"/>
                  </a:lnTo>
                  <a:cubicBezTo>
                    <a:pt x="340995" y="1197864"/>
                    <a:pt x="321437" y="1372362"/>
                    <a:pt x="384810" y="1517142"/>
                  </a:cubicBezTo>
                  <a:cubicBezTo>
                    <a:pt x="225552" y="1545209"/>
                    <a:pt x="89027" y="1662684"/>
                    <a:pt x="44958" y="1829435"/>
                  </a:cubicBezTo>
                  <a:lnTo>
                    <a:pt x="44958" y="1829435"/>
                  </a:lnTo>
                  <a:cubicBezTo>
                    <a:pt x="0" y="1999361"/>
                    <a:pt x="63881" y="2172462"/>
                    <a:pt x="193548" y="2274824"/>
                  </a:cubicBezTo>
                  <a:cubicBezTo>
                    <a:pt x="64262" y="2377821"/>
                    <a:pt x="1143" y="2551049"/>
                    <a:pt x="46609" y="2720848"/>
                  </a:cubicBezTo>
                  <a:lnTo>
                    <a:pt x="46609" y="2720848"/>
                  </a:lnTo>
                  <a:cubicBezTo>
                    <a:pt x="91313" y="2887345"/>
                    <a:pt x="228092" y="3004312"/>
                    <a:pt x="387477" y="3031871"/>
                  </a:cubicBezTo>
                  <a:cubicBezTo>
                    <a:pt x="324612" y="3176778"/>
                    <a:pt x="344551" y="3351149"/>
                    <a:pt x="453771" y="3479800"/>
                  </a:cubicBezTo>
                  <a:lnTo>
                    <a:pt x="453771" y="3479800"/>
                  </a:lnTo>
                  <a:cubicBezTo>
                    <a:pt x="559054" y="3603878"/>
                    <a:pt x="719963" y="3653028"/>
                    <a:pt x="868680" y="3621659"/>
                  </a:cubicBezTo>
                  <a:cubicBezTo>
                    <a:pt x="862330" y="3770884"/>
                    <a:pt x="934212" y="3919093"/>
                    <a:pt x="1069975" y="4003675"/>
                  </a:cubicBezTo>
                  <a:lnTo>
                    <a:pt x="1069975" y="4003675"/>
                  </a:lnTo>
                  <a:cubicBezTo>
                    <a:pt x="1202690" y="4086352"/>
                    <a:pt x="1363218" y="4087495"/>
                    <a:pt x="1492758" y="4020693"/>
                  </a:cubicBezTo>
                  <a:cubicBezTo>
                    <a:pt x="1524381" y="4161663"/>
                    <a:pt x="1626743" y="4283202"/>
                    <a:pt x="1773555" y="4332858"/>
                  </a:cubicBezTo>
                  <a:lnTo>
                    <a:pt x="1773555" y="4332858"/>
                  </a:lnTo>
                  <a:cubicBezTo>
                    <a:pt x="1918843" y="4381880"/>
                    <a:pt x="2072005" y="4348606"/>
                    <a:pt x="2182368" y="4258055"/>
                  </a:cubicBezTo>
                  <a:cubicBezTo>
                    <a:pt x="2241677" y="4387341"/>
                    <a:pt x="2363851" y="4484242"/>
                    <a:pt x="2515108" y="4504435"/>
                  </a:cubicBezTo>
                  <a:cubicBezTo>
                    <a:pt x="2665603" y="4524501"/>
                    <a:pt x="2808224" y="4463668"/>
                    <a:pt x="2899283" y="4355591"/>
                  </a:cubicBezTo>
                  <a:cubicBezTo>
                    <a:pt x="2980436" y="4471034"/>
                    <a:pt x="3116961" y="4544059"/>
                    <a:pt x="3268472" y="4537455"/>
                  </a:cubicBezTo>
                  <a:cubicBezTo>
                    <a:pt x="3420363" y="4530851"/>
                    <a:pt x="3550157" y="4445761"/>
                    <a:pt x="3620769" y="4323079"/>
                  </a:cubicBezTo>
                  <a:cubicBezTo>
                    <a:pt x="3721607" y="4422901"/>
                    <a:pt x="3869943" y="4470526"/>
                    <a:pt x="4018534" y="4436363"/>
                  </a:cubicBezTo>
                  <a:lnTo>
                    <a:pt x="4018534" y="4436363"/>
                  </a:lnTo>
                  <a:cubicBezTo>
                    <a:pt x="4168267" y="4401819"/>
                    <a:pt x="4281297" y="4292599"/>
                    <a:pt x="4327524" y="4157217"/>
                  </a:cubicBezTo>
                  <a:cubicBezTo>
                    <a:pt x="4447540" y="4236846"/>
                    <a:pt x="4605019" y="4253991"/>
                    <a:pt x="4745100" y="4188713"/>
                  </a:cubicBezTo>
                  <a:lnTo>
                    <a:pt x="4745100" y="4188713"/>
                  </a:lnTo>
                  <a:cubicBezTo>
                    <a:pt x="4887594" y="4122419"/>
                    <a:pt x="4976241" y="3987673"/>
                    <a:pt x="4990465" y="3841749"/>
                  </a:cubicBezTo>
                  <a:cubicBezTo>
                    <a:pt x="5129911" y="3892803"/>
                    <a:pt x="5291962" y="3869816"/>
                    <a:pt x="5413629" y="3767327"/>
                  </a:cubicBezTo>
                  <a:lnTo>
                    <a:pt x="5413629" y="3767327"/>
                  </a:lnTo>
                  <a:cubicBezTo>
                    <a:pt x="5538978" y="3661790"/>
                    <a:pt x="5588507" y="3499484"/>
                    <a:pt x="5556376" y="3349625"/>
                  </a:cubicBezTo>
                  <a:cubicBezTo>
                    <a:pt x="5713094" y="3354959"/>
                    <a:pt x="5866892" y="3273806"/>
                    <a:pt x="5947029" y="3126867"/>
                  </a:cubicBezTo>
                  <a:lnTo>
                    <a:pt x="5947029" y="3126867"/>
                  </a:lnTo>
                  <a:cubicBezTo>
                    <a:pt x="6029960" y="2974720"/>
                    <a:pt x="6011037" y="2794507"/>
                    <a:pt x="5913247" y="2664459"/>
                  </a:cubicBezTo>
                  <a:cubicBezTo>
                    <a:pt x="6065011" y="2598293"/>
                    <a:pt x="6170548" y="2447544"/>
                    <a:pt x="6170548" y="2272157"/>
                  </a:cubicBezTo>
                  <a:close/>
                </a:path>
              </a:pathLst>
            </a:custGeom>
            <a:solidFill>
              <a:srgbClr val="8454D1"/>
            </a:solidFill>
          </p:spPr>
        </p:sp>
      </p:grpSp>
      <p:grpSp>
        <p:nvGrpSpPr>
          <p:cNvPr name="Group 19" id="19"/>
          <p:cNvGrpSpPr>
            <a:grpSpLocks noChangeAspect="true"/>
          </p:cNvGrpSpPr>
          <p:nvPr/>
        </p:nvGrpSpPr>
        <p:grpSpPr>
          <a:xfrm rot="0">
            <a:off x="12664203" y="4014199"/>
            <a:ext cx="1828198" cy="1828198"/>
            <a:chOff x="0" y="0"/>
            <a:chExt cx="6350000" cy="6350000"/>
          </a:xfrm>
        </p:grpSpPr>
        <p:sp>
          <p:nvSpPr>
            <p:cNvPr name="Freeform 20" id="20"/>
            <p:cNvSpPr/>
            <p:nvPr/>
          </p:nvSpPr>
          <p:spPr>
            <a:xfrm>
              <a:off x="43053" y="84455"/>
              <a:ext cx="6263767" cy="6170295"/>
            </a:xfrm>
            <a:custGeom>
              <a:avLst/>
              <a:gdLst/>
              <a:ahLst/>
              <a:cxnLst/>
              <a:rect r="r" b="b" t="t" l="l"/>
              <a:pathLst>
                <a:path h="6170295" w="6263767">
                  <a:moveTo>
                    <a:pt x="3675126" y="6170295"/>
                  </a:moveTo>
                  <a:lnTo>
                    <a:pt x="3131947" y="4820412"/>
                  </a:lnTo>
                  <a:lnTo>
                    <a:pt x="2588768" y="6170295"/>
                  </a:lnTo>
                  <a:lnTo>
                    <a:pt x="2538349" y="4716272"/>
                  </a:lnTo>
                  <a:lnTo>
                    <a:pt x="1565148" y="5797804"/>
                  </a:lnTo>
                  <a:lnTo>
                    <a:pt x="2016887" y="4414774"/>
                  </a:lnTo>
                  <a:lnTo>
                    <a:pt x="732917" y="5098669"/>
                  </a:lnTo>
                  <a:lnTo>
                    <a:pt x="1628648" y="3952367"/>
                  </a:lnTo>
                  <a:lnTo>
                    <a:pt x="187833" y="4156710"/>
                  </a:lnTo>
                  <a:lnTo>
                    <a:pt x="1422908" y="3387217"/>
                  </a:lnTo>
                  <a:lnTo>
                    <a:pt x="0" y="3085211"/>
                  </a:lnTo>
                  <a:lnTo>
                    <a:pt x="1422908" y="2783078"/>
                  </a:lnTo>
                  <a:lnTo>
                    <a:pt x="187833" y="2013585"/>
                  </a:lnTo>
                  <a:lnTo>
                    <a:pt x="1628521" y="2217928"/>
                  </a:lnTo>
                  <a:lnTo>
                    <a:pt x="732917" y="1071626"/>
                  </a:lnTo>
                  <a:lnTo>
                    <a:pt x="2016887" y="1755648"/>
                  </a:lnTo>
                  <a:lnTo>
                    <a:pt x="1565148" y="372618"/>
                  </a:lnTo>
                  <a:lnTo>
                    <a:pt x="2538349" y="1454150"/>
                  </a:lnTo>
                  <a:lnTo>
                    <a:pt x="2588768" y="127"/>
                  </a:lnTo>
                  <a:lnTo>
                    <a:pt x="3131947" y="1349883"/>
                  </a:lnTo>
                  <a:lnTo>
                    <a:pt x="3675126" y="0"/>
                  </a:lnTo>
                  <a:lnTo>
                    <a:pt x="3725545" y="1454023"/>
                  </a:lnTo>
                  <a:lnTo>
                    <a:pt x="4698746" y="372491"/>
                  </a:lnTo>
                  <a:lnTo>
                    <a:pt x="4247007" y="1755521"/>
                  </a:lnTo>
                  <a:lnTo>
                    <a:pt x="5530977" y="1071499"/>
                  </a:lnTo>
                  <a:lnTo>
                    <a:pt x="4635246" y="2217801"/>
                  </a:lnTo>
                  <a:lnTo>
                    <a:pt x="6075934" y="2013458"/>
                  </a:lnTo>
                  <a:lnTo>
                    <a:pt x="4840859" y="2782951"/>
                  </a:lnTo>
                  <a:lnTo>
                    <a:pt x="6263767" y="3085084"/>
                  </a:lnTo>
                  <a:lnTo>
                    <a:pt x="4840859" y="3387217"/>
                  </a:lnTo>
                  <a:lnTo>
                    <a:pt x="6075807" y="4156710"/>
                  </a:lnTo>
                  <a:lnTo>
                    <a:pt x="4635119" y="3952367"/>
                  </a:lnTo>
                  <a:lnTo>
                    <a:pt x="5530850" y="5098669"/>
                  </a:lnTo>
                  <a:lnTo>
                    <a:pt x="4246880" y="4414647"/>
                  </a:lnTo>
                  <a:lnTo>
                    <a:pt x="4698619" y="5797677"/>
                  </a:lnTo>
                  <a:lnTo>
                    <a:pt x="3725418" y="4716145"/>
                  </a:lnTo>
                  <a:lnTo>
                    <a:pt x="3675126" y="6170295"/>
                  </a:lnTo>
                  <a:close/>
                  <a:moveTo>
                    <a:pt x="2572131" y="4623308"/>
                  </a:moveTo>
                  <a:lnTo>
                    <a:pt x="2619756" y="5994273"/>
                  </a:lnTo>
                  <a:lnTo>
                    <a:pt x="3131947" y="4721225"/>
                  </a:lnTo>
                  <a:lnTo>
                    <a:pt x="3644138" y="5994273"/>
                  </a:lnTo>
                  <a:lnTo>
                    <a:pt x="3691636" y="4623308"/>
                  </a:lnTo>
                  <a:lnTo>
                    <a:pt x="4609211" y="5642991"/>
                  </a:lnTo>
                  <a:lnTo>
                    <a:pt x="4183253" y="4338828"/>
                  </a:lnTo>
                  <a:lnTo>
                    <a:pt x="5394325" y="4983988"/>
                  </a:lnTo>
                  <a:lnTo>
                    <a:pt x="4549521" y="3902837"/>
                  </a:lnTo>
                  <a:lnTo>
                    <a:pt x="5907659" y="4095496"/>
                  </a:lnTo>
                  <a:lnTo>
                    <a:pt x="4743450" y="3370199"/>
                  </a:lnTo>
                  <a:lnTo>
                    <a:pt x="6085586" y="3085211"/>
                  </a:lnTo>
                  <a:lnTo>
                    <a:pt x="4743577" y="2800096"/>
                  </a:lnTo>
                  <a:lnTo>
                    <a:pt x="5907786" y="2074799"/>
                  </a:lnTo>
                  <a:lnTo>
                    <a:pt x="4549648" y="2267458"/>
                  </a:lnTo>
                  <a:lnTo>
                    <a:pt x="5394452" y="1186307"/>
                  </a:lnTo>
                  <a:lnTo>
                    <a:pt x="4183380" y="1831467"/>
                  </a:lnTo>
                  <a:lnTo>
                    <a:pt x="4609338" y="527304"/>
                  </a:lnTo>
                  <a:lnTo>
                    <a:pt x="3691763" y="1546987"/>
                  </a:lnTo>
                  <a:lnTo>
                    <a:pt x="3644138" y="176022"/>
                  </a:lnTo>
                  <a:lnTo>
                    <a:pt x="3131947" y="1449070"/>
                  </a:lnTo>
                  <a:lnTo>
                    <a:pt x="2619756" y="176022"/>
                  </a:lnTo>
                  <a:lnTo>
                    <a:pt x="2572258" y="1546987"/>
                  </a:lnTo>
                  <a:lnTo>
                    <a:pt x="1654683" y="527304"/>
                  </a:lnTo>
                  <a:lnTo>
                    <a:pt x="2080641" y="1831467"/>
                  </a:lnTo>
                  <a:lnTo>
                    <a:pt x="869569" y="1186307"/>
                  </a:lnTo>
                  <a:lnTo>
                    <a:pt x="1714373" y="2267458"/>
                  </a:lnTo>
                  <a:lnTo>
                    <a:pt x="356235" y="2074799"/>
                  </a:lnTo>
                  <a:lnTo>
                    <a:pt x="1520444" y="2800096"/>
                  </a:lnTo>
                  <a:lnTo>
                    <a:pt x="178181" y="3085211"/>
                  </a:lnTo>
                  <a:lnTo>
                    <a:pt x="1520317" y="3370199"/>
                  </a:lnTo>
                  <a:lnTo>
                    <a:pt x="356108" y="4095496"/>
                  </a:lnTo>
                  <a:lnTo>
                    <a:pt x="1714246" y="3902837"/>
                  </a:lnTo>
                  <a:lnTo>
                    <a:pt x="869442" y="4983988"/>
                  </a:lnTo>
                  <a:lnTo>
                    <a:pt x="2080514" y="4338828"/>
                  </a:lnTo>
                  <a:lnTo>
                    <a:pt x="1654556" y="5642991"/>
                  </a:lnTo>
                  <a:lnTo>
                    <a:pt x="2572131" y="4623308"/>
                  </a:lnTo>
                  <a:close/>
                </a:path>
              </a:pathLst>
            </a:custGeom>
            <a:solidFill>
              <a:srgbClr val="EF734C"/>
            </a:solidFill>
          </p:spPr>
        </p:sp>
      </p:grpSp>
      <p:grpSp>
        <p:nvGrpSpPr>
          <p:cNvPr name="Group 21" id="21"/>
          <p:cNvGrpSpPr>
            <a:grpSpLocks noChangeAspect="true"/>
          </p:cNvGrpSpPr>
          <p:nvPr/>
        </p:nvGrpSpPr>
        <p:grpSpPr>
          <a:xfrm rot="0">
            <a:off x="13347982" y="6543910"/>
            <a:ext cx="1895234" cy="1910944"/>
            <a:chOff x="0" y="0"/>
            <a:chExt cx="6174232" cy="6225413"/>
          </a:xfrm>
        </p:grpSpPr>
        <p:sp>
          <p:nvSpPr>
            <p:cNvPr name="Freeform 22" id="22"/>
            <p:cNvSpPr/>
            <p:nvPr/>
          </p:nvSpPr>
          <p:spPr>
            <a:xfrm>
              <a:off x="139700" y="192024"/>
              <a:ext cx="5945378" cy="5945378"/>
            </a:xfrm>
            <a:custGeom>
              <a:avLst/>
              <a:gdLst/>
              <a:ahLst/>
              <a:cxnLst/>
              <a:rect r="r" b="b" t="t" l="l"/>
              <a:pathLst>
                <a:path h="5945378" w="5945378">
                  <a:moveTo>
                    <a:pt x="2972689" y="0"/>
                  </a:moveTo>
                  <a:cubicBezTo>
                    <a:pt x="1330960" y="0"/>
                    <a:pt x="0" y="1330833"/>
                    <a:pt x="0" y="2972689"/>
                  </a:cubicBezTo>
                  <a:lnTo>
                    <a:pt x="0" y="5945378"/>
                  </a:lnTo>
                  <a:lnTo>
                    <a:pt x="5945378" y="5945378"/>
                  </a:lnTo>
                  <a:lnTo>
                    <a:pt x="5945378" y="2972689"/>
                  </a:lnTo>
                  <a:cubicBezTo>
                    <a:pt x="5945378" y="1330833"/>
                    <a:pt x="4614418" y="0"/>
                    <a:pt x="2972689" y="0"/>
                  </a:cubicBezTo>
                  <a:close/>
                </a:path>
              </a:pathLst>
            </a:custGeom>
            <a:solidFill>
              <a:srgbClr val="EF734C"/>
            </a:solid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26027" r="0" b="0"/>
          <a:stretch>
            <a:fillRect/>
          </a:stretch>
        </p:blipFill>
        <p:spPr>
          <a:xfrm>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7157090" y="-1401078"/>
            <a:ext cx="17363364" cy="12631847"/>
          </a:xfrm>
          <a:prstGeom prst="rect">
            <a:avLst/>
          </a:prstGeom>
        </p:spPr>
      </p:pic>
      <p:pic>
        <p:nvPicPr>
          <p:cNvPr name="Picture 4" id="4"/>
          <p:cNvPicPr>
            <a:picLocks noChangeAspect="true"/>
          </p:cNvPicPr>
          <p:nvPr/>
        </p:nvPicPr>
        <p:blipFill>
          <a:blip r:embed="rId5"/>
          <a:srcRect l="0" t="0" r="0" b="0"/>
          <a:stretch>
            <a:fillRect/>
          </a:stretch>
        </p:blipFill>
        <p:spPr>
          <a:xfrm flipH="false" flipV="false" rot="0">
            <a:off x="232838" y="300443"/>
            <a:ext cx="1591723" cy="2141820"/>
          </a:xfrm>
          <a:prstGeom prst="rect">
            <a:avLst/>
          </a:prstGeom>
        </p:spPr>
      </p:pic>
      <p:sp>
        <p:nvSpPr>
          <p:cNvPr name="TextBox 5" id="5"/>
          <p:cNvSpPr txBox="true"/>
          <p:nvPr/>
        </p:nvSpPr>
        <p:spPr>
          <a:xfrm rot="0">
            <a:off x="8825335" y="3789434"/>
            <a:ext cx="8433965" cy="1354066"/>
          </a:xfrm>
          <a:prstGeom prst="rect">
            <a:avLst/>
          </a:prstGeom>
        </p:spPr>
        <p:txBody>
          <a:bodyPr anchor="t" rtlCol="false" tIns="0" lIns="0" bIns="0" rIns="0">
            <a:spAutoFit/>
          </a:bodyPr>
          <a:lstStyle/>
          <a:p>
            <a:pPr algn="r">
              <a:lnSpc>
                <a:spcPts val="10462"/>
              </a:lnSpc>
            </a:pPr>
            <a:r>
              <a:rPr lang="en-US" sz="9341">
                <a:solidFill>
                  <a:srgbClr val="FFFFFF"/>
                </a:solidFill>
                <a:latin typeface="Lilita One"/>
              </a:rPr>
              <a:t>THANK YOU</a:t>
            </a:r>
          </a:p>
        </p:txBody>
      </p:sp>
      <p:sp>
        <p:nvSpPr>
          <p:cNvPr name="TextBox 6" id="6"/>
          <p:cNvSpPr txBox="true"/>
          <p:nvPr/>
        </p:nvSpPr>
        <p:spPr>
          <a:xfrm rot="0">
            <a:off x="12515234" y="5978394"/>
            <a:ext cx="4744066" cy="356231"/>
          </a:xfrm>
          <a:prstGeom prst="rect">
            <a:avLst/>
          </a:prstGeom>
        </p:spPr>
        <p:txBody>
          <a:bodyPr anchor="t" rtlCol="false" tIns="0" lIns="0" bIns="0" rIns="0">
            <a:spAutoFit/>
          </a:bodyPr>
          <a:lstStyle/>
          <a:p>
            <a:pPr algn="r">
              <a:lnSpc>
                <a:spcPts val="2940"/>
              </a:lnSpc>
            </a:pPr>
            <a:r>
              <a:rPr lang="en-US" sz="2100">
                <a:solidFill>
                  <a:srgbClr val="FFFFFF"/>
                </a:solidFill>
                <a:latin typeface="PT Sans"/>
              </a:rPr>
              <a:t>12345667 -  Larissa</a:t>
            </a:r>
          </a:p>
        </p:txBody>
      </p:sp>
      <p:sp>
        <p:nvSpPr>
          <p:cNvPr name="TextBox 7" id="7"/>
          <p:cNvSpPr txBox="true"/>
          <p:nvPr/>
        </p:nvSpPr>
        <p:spPr>
          <a:xfrm rot="0">
            <a:off x="13387066" y="5494441"/>
            <a:ext cx="3872234" cy="473413"/>
          </a:xfrm>
          <a:prstGeom prst="rect">
            <a:avLst/>
          </a:prstGeom>
        </p:spPr>
        <p:txBody>
          <a:bodyPr anchor="t" rtlCol="false" tIns="0" lIns="0" bIns="0" rIns="0">
            <a:spAutoFit/>
          </a:bodyPr>
          <a:lstStyle/>
          <a:p>
            <a:pPr algn="r">
              <a:lnSpc>
                <a:spcPts val="3831"/>
              </a:lnSpc>
            </a:pPr>
            <a:r>
              <a:rPr lang="en-US" sz="2736">
                <a:solidFill>
                  <a:srgbClr val="FFFFFF"/>
                </a:solidFill>
                <a:latin typeface="Lilita One"/>
              </a:rPr>
              <a:t>Group</a:t>
            </a:r>
          </a:p>
        </p:txBody>
      </p:sp>
      <p:sp>
        <p:nvSpPr>
          <p:cNvPr name="TextBox 8" id="8"/>
          <p:cNvSpPr txBox="true"/>
          <p:nvPr/>
        </p:nvSpPr>
        <p:spPr>
          <a:xfrm rot="0">
            <a:off x="12515234" y="6435505"/>
            <a:ext cx="4744066" cy="356231"/>
          </a:xfrm>
          <a:prstGeom prst="rect">
            <a:avLst/>
          </a:prstGeom>
        </p:spPr>
        <p:txBody>
          <a:bodyPr anchor="t" rtlCol="false" tIns="0" lIns="0" bIns="0" rIns="0">
            <a:spAutoFit/>
          </a:bodyPr>
          <a:lstStyle/>
          <a:p>
            <a:pPr algn="r">
              <a:lnSpc>
                <a:spcPts val="2940"/>
              </a:lnSpc>
            </a:pPr>
            <a:r>
              <a:rPr lang="en-US" sz="2100">
                <a:solidFill>
                  <a:srgbClr val="FFFFFF"/>
                </a:solidFill>
                <a:latin typeface="PT Sans"/>
              </a:rPr>
              <a:t>12345667 -  Tristan</a:t>
            </a:r>
          </a:p>
        </p:txBody>
      </p:sp>
      <p:sp>
        <p:nvSpPr>
          <p:cNvPr name="TextBox 9" id="9"/>
          <p:cNvSpPr txBox="true"/>
          <p:nvPr/>
        </p:nvSpPr>
        <p:spPr>
          <a:xfrm rot="0">
            <a:off x="12515234" y="6896511"/>
            <a:ext cx="4744066" cy="356231"/>
          </a:xfrm>
          <a:prstGeom prst="rect">
            <a:avLst/>
          </a:prstGeom>
        </p:spPr>
        <p:txBody>
          <a:bodyPr anchor="t" rtlCol="false" tIns="0" lIns="0" bIns="0" rIns="0">
            <a:spAutoFit/>
          </a:bodyPr>
          <a:lstStyle/>
          <a:p>
            <a:pPr algn="r">
              <a:lnSpc>
                <a:spcPts val="2940"/>
              </a:lnSpc>
            </a:pPr>
            <a:r>
              <a:rPr lang="en-US" sz="2100">
                <a:solidFill>
                  <a:srgbClr val="FFFFFF"/>
                </a:solidFill>
                <a:latin typeface="PT Sans"/>
              </a:rPr>
              <a:t>12345667 -  Sebastian</a:t>
            </a:r>
          </a:p>
        </p:txBody>
      </p:sp>
      <p:sp>
        <p:nvSpPr>
          <p:cNvPr name="TextBox 10" id="10"/>
          <p:cNvSpPr txBox="true"/>
          <p:nvPr/>
        </p:nvSpPr>
        <p:spPr>
          <a:xfrm rot="0">
            <a:off x="12515234" y="7357516"/>
            <a:ext cx="4744066" cy="356231"/>
          </a:xfrm>
          <a:prstGeom prst="rect">
            <a:avLst/>
          </a:prstGeom>
        </p:spPr>
        <p:txBody>
          <a:bodyPr anchor="t" rtlCol="false" tIns="0" lIns="0" bIns="0" rIns="0">
            <a:spAutoFit/>
          </a:bodyPr>
          <a:lstStyle/>
          <a:p>
            <a:pPr algn="r">
              <a:lnSpc>
                <a:spcPts val="2940"/>
              </a:lnSpc>
            </a:pPr>
            <a:r>
              <a:rPr lang="en-US" sz="2100">
                <a:solidFill>
                  <a:srgbClr val="FFFFFF"/>
                </a:solidFill>
                <a:latin typeface="PT Sans"/>
              </a:rPr>
              <a:t>12345667 -  Paisley</a:t>
            </a:r>
          </a:p>
        </p:txBody>
      </p:sp>
      <p:sp>
        <p:nvSpPr>
          <p:cNvPr name="TextBox 11" id="11"/>
          <p:cNvSpPr txBox="true"/>
          <p:nvPr/>
        </p:nvSpPr>
        <p:spPr>
          <a:xfrm rot="0">
            <a:off x="10246902" y="8266197"/>
            <a:ext cx="7012398" cy="1054100"/>
          </a:xfrm>
          <a:prstGeom prst="rect">
            <a:avLst/>
          </a:prstGeom>
        </p:spPr>
        <p:txBody>
          <a:bodyPr anchor="t" rtlCol="false" tIns="0" lIns="0" bIns="0" rIns="0">
            <a:spAutoFit/>
          </a:bodyPr>
          <a:lstStyle/>
          <a:p>
            <a:pPr algn="r">
              <a:lnSpc>
                <a:spcPts val="2800"/>
              </a:lnSpc>
            </a:pPr>
            <a:r>
              <a:rPr lang="en-US" sz="2000">
                <a:solidFill>
                  <a:srgbClr val="FFFFFF"/>
                </a:solidFill>
                <a:latin typeface="Lilita One"/>
              </a:rPr>
              <a:t>background reference - https://www.ul.ie/marcomms/sites/default/files/user_media/gallery/campus/Sean%20Scully.jpg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DAFWd8QekoM</dc:identifier>
  <dcterms:modified xsi:type="dcterms:W3CDTF">2011-08-01T06:04:30Z</dcterms:modified>
  <cp:revision>1</cp:revision>
  <dc:title>Presentation Template 1</dc:title>
</cp:coreProperties>
</file>